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49" r:id="rId1"/>
    <p:sldMasterId id="2147483992" r:id="rId2"/>
    <p:sldMasterId id="2147484004" r:id="rId3"/>
    <p:sldMasterId id="2147484016" r:id="rId4"/>
    <p:sldMasterId id="2147484029" r:id="rId5"/>
  </p:sldMasterIdLst>
  <p:notesMasterIdLst>
    <p:notesMasterId r:id="rId98"/>
  </p:notesMasterIdLst>
  <p:sldIdLst>
    <p:sldId id="1195" r:id="rId6"/>
    <p:sldId id="262" r:id="rId7"/>
    <p:sldId id="263" r:id="rId8"/>
    <p:sldId id="3009" r:id="rId9"/>
    <p:sldId id="967" r:id="rId10"/>
    <p:sldId id="2939" r:id="rId11"/>
    <p:sldId id="3000" r:id="rId12"/>
    <p:sldId id="3007" r:id="rId13"/>
    <p:sldId id="2999" r:id="rId14"/>
    <p:sldId id="3008" r:id="rId15"/>
    <p:sldId id="266" r:id="rId16"/>
    <p:sldId id="1657" r:id="rId17"/>
    <p:sldId id="2995" r:id="rId18"/>
    <p:sldId id="3039" r:id="rId19"/>
    <p:sldId id="2996" r:id="rId20"/>
    <p:sldId id="3021" r:id="rId21"/>
    <p:sldId id="3022" r:id="rId22"/>
    <p:sldId id="3001" r:id="rId23"/>
    <p:sldId id="2938" r:id="rId24"/>
    <p:sldId id="3010" r:id="rId25"/>
    <p:sldId id="3012" r:id="rId26"/>
    <p:sldId id="3014" r:id="rId27"/>
    <p:sldId id="3015" r:id="rId28"/>
    <p:sldId id="3043" r:id="rId29"/>
    <p:sldId id="3041" r:id="rId30"/>
    <p:sldId id="3017" r:id="rId31"/>
    <p:sldId id="3018" r:id="rId32"/>
    <p:sldId id="3019" r:id="rId33"/>
    <p:sldId id="3016" r:id="rId34"/>
    <p:sldId id="1906" r:id="rId35"/>
    <p:sldId id="2997" r:id="rId36"/>
    <p:sldId id="3023" r:id="rId37"/>
    <p:sldId id="3024" r:id="rId38"/>
    <p:sldId id="3025" r:id="rId39"/>
    <p:sldId id="3026" r:id="rId40"/>
    <p:sldId id="3027" r:id="rId41"/>
    <p:sldId id="3028" r:id="rId42"/>
    <p:sldId id="3029" r:id="rId43"/>
    <p:sldId id="2994" r:id="rId44"/>
    <p:sldId id="3030" r:id="rId45"/>
    <p:sldId id="3031" r:id="rId46"/>
    <p:sldId id="3032" r:id="rId47"/>
    <p:sldId id="3020" r:id="rId48"/>
    <p:sldId id="3033" r:id="rId49"/>
    <p:sldId id="3034" r:id="rId50"/>
    <p:sldId id="3035" r:id="rId51"/>
    <p:sldId id="3036" r:id="rId52"/>
    <p:sldId id="3037" r:id="rId53"/>
    <p:sldId id="3038" r:id="rId54"/>
    <p:sldId id="2998" r:id="rId55"/>
    <p:sldId id="257" r:id="rId56"/>
    <p:sldId id="258" r:id="rId57"/>
    <p:sldId id="259" r:id="rId58"/>
    <p:sldId id="260" r:id="rId59"/>
    <p:sldId id="261" r:id="rId60"/>
    <p:sldId id="3002" r:id="rId61"/>
    <p:sldId id="3003" r:id="rId62"/>
    <p:sldId id="264" r:id="rId63"/>
    <p:sldId id="265" r:id="rId64"/>
    <p:sldId id="3004" r:id="rId65"/>
    <p:sldId id="267" r:id="rId66"/>
    <p:sldId id="268" r:id="rId67"/>
    <p:sldId id="269" r:id="rId68"/>
    <p:sldId id="1030" r:id="rId69"/>
    <p:sldId id="2759" r:id="rId70"/>
    <p:sldId id="2941" r:id="rId71"/>
    <p:sldId id="1471" r:id="rId72"/>
    <p:sldId id="2783" r:id="rId73"/>
    <p:sldId id="2876" r:id="rId74"/>
    <p:sldId id="2877" r:id="rId75"/>
    <p:sldId id="2878" r:id="rId76"/>
    <p:sldId id="2879" r:id="rId77"/>
    <p:sldId id="2882" r:id="rId78"/>
    <p:sldId id="2883" r:id="rId79"/>
    <p:sldId id="2884" r:id="rId80"/>
    <p:sldId id="2885" r:id="rId81"/>
    <p:sldId id="2945" r:id="rId82"/>
    <p:sldId id="2946" r:id="rId83"/>
    <p:sldId id="2947" r:id="rId84"/>
    <p:sldId id="2948" r:id="rId85"/>
    <p:sldId id="310" r:id="rId86"/>
    <p:sldId id="2575" r:id="rId87"/>
    <p:sldId id="2576" r:id="rId88"/>
    <p:sldId id="2599" r:id="rId89"/>
    <p:sldId id="2600" r:id="rId90"/>
    <p:sldId id="2912" r:id="rId91"/>
    <p:sldId id="2955" r:id="rId92"/>
    <p:sldId id="2913" r:id="rId93"/>
    <p:sldId id="2914" r:id="rId94"/>
    <p:sldId id="2951" r:id="rId95"/>
    <p:sldId id="2918" r:id="rId96"/>
    <p:sldId id="2919" r:id="rId9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DCE1E8"/>
    <a:srgbClr val="A82424"/>
    <a:srgbClr val="AFDC7E"/>
    <a:srgbClr val="1DC4FF"/>
    <a:srgbClr val="548235"/>
    <a:srgbClr val="F29000"/>
    <a:srgbClr val="2E75B6"/>
    <a:srgbClr val="A9D18E"/>
    <a:srgbClr val="B4C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64" autoAdjust="0"/>
    <p:restoredTop sz="93003" autoAdjust="0"/>
  </p:normalViewPr>
  <p:slideViewPr>
    <p:cSldViewPr snapToGrid="0" showGuides="1">
      <p:cViewPr varScale="1">
        <p:scale>
          <a:sx n="101" d="100"/>
          <a:sy n="101" d="100"/>
        </p:scale>
        <p:origin x="750" y="114"/>
      </p:cViewPr>
      <p:guideLst>
        <p:guide orient="horz" pos="2160"/>
        <p:guide pos="3840"/>
      </p:guideLst>
    </p:cSldViewPr>
  </p:slideViewPr>
  <p:notesTextViewPr>
    <p:cViewPr>
      <p:scale>
        <a:sx n="3" d="2"/>
        <a:sy n="3" d="2"/>
      </p:scale>
      <p:origin x="0" y="0"/>
    </p:cViewPr>
  </p:notesTextViewPr>
  <p:sorterViewPr>
    <p:cViewPr varScale="1">
      <p:scale>
        <a:sx n="1" d="1"/>
        <a:sy n="1" d="1"/>
      </p:scale>
      <p:origin x="0" y="-102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notesMaster" Target="notesMasters/notesMaster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1B3D93-10CB-4E6A-93C2-C9B8432151D2}"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EDB4A391-2B51-45D9-A0E7-173F0D7ECE06}">
      <dgm:prSet phldrT="[Text]" custT="1"/>
      <dgm:spPr>
        <a:noFill/>
        <a:ln w="28575">
          <a:solidFill>
            <a:schemeClr val="accent5">
              <a:lumMod val="50000"/>
            </a:schemeClr>
          </a:solidFill>
        </a:ln>
      </dgm:spPr>
      <dgm:t>
        <a:bodyPr/>
        <a:lstStyle/>
        <a:p>
          <a:r>
            <a:rPr lang="en-US" sz="2000" b="1" dirty="0">
              <a:solidFill>
                <a:schemeClr val="tx1"/>
              </a:solidFill>
            </a:rPr>
            <a:t>Reasonable</a:t>
          </a:r>
          <a:r>
            <a:rPr lang="en-US" sz="2000" dirty="0">
              <a:solidFill>
                <a:schemeClr val="tx1"/>
              </a:solidFill>
            </a:rPr>
            <a:t> </a:t>
          </a:r>
          <a:r>
            <a:rPr lang="en-US" sz="2000" i="0" dirty="0">
              <a:solidFill>
                <a:schemeClr val="tx1"/>
              </a:solidFill>
            </a:rPr>
            <a:t>Extensions/Alterations          of Existing Programs</a:t>
          </a:r>
        </a:p>
      </dgm:t>
    </dgm:pt>
    <dgm:pt modelId="{6BBEFDB9-4473-46F0-82C6-481C9406AA70}" type="parTrans" cxnId="{7E6159B7-DBCE-493C-9018-FA8AFA72D7D6}">
      <dgm:prSet/>
      <dgm:spPr/>
      <dgm:t>
        <a:bodyPr/>
        <a:lstStyle/>
        <a:p>
          <a:endParaRPr lang="en-US"/>
        </a:p>
      </dgm:t>
    </dgm:pt>
    <dgm:pt modelId="{F5728A07-10DB-462C-94B5-E611E9FD3996}" type="sibTrans" cxnId="{7E6159B7-DBCE-493C-9018-FA8AFA72D7D6}">
      <dgm:prSet/>
      <dgm:spPr/>
      <dgm:t>
        <a:bodyPr/>
        <a:lstStyle/>
        <a:p>
          <a:endParaRPr lang="en-US"/>
        </a:p>
      </dgm:t>
    </dgm:pt>
    <dgm:pt modelId="{8D6404CF-8F32-474B-8255-10759ECD1746}" type="asst">
      <dgm:prSet phldrT="[Text]" custT="1"/>
      <dgm:spPr/>
      <dgm:t>
        <a:bodyPr/>
        <a:lstStyle/>
        <a:p>
          <a:r>
            <a:rPr lang="en-US" sz="2000" b="1" dirty="0"/>
            <a:t>Changes to Degrees </a:t>
          </a:r>
        </a:p>
        <a:p>
          <a:r>
            <a:rPr lang="en-US" sz="1600" i="1" dirty="0"/>
            <a:t>(IPEDS Levels 2, 3, 5, 7, 17,18,19 + </a:t>
          </a:r>
          <a:r>
            <a:rPr lang="en-US" sz="1600" i="1" dirty="0" err="1"/>
            <a:t>EdS</a:t>
          </a:r>
          <a:r>
            <a:rPr lang="en-US" sz="1600" i="1" dirty="0"/>
            <a:t>)</a:t>
          </a:r>
        </a:p>
      </dgm:t>
    </dgm:pt>
    <dgm:pt modelId="{401012E9-2DD8-4CCF-8788-6221CEEDDFF6}" type="parTrans" cxnId="{A65B2689-E6AB-405B-99C8-2F0387E27433}">
      <dgm:prSet/>
      <dgm:spPr/>
      <dgm:t>
        <a:bodyPr/>
        <a:lstStyle/>
        <a:p>
          <a:endParaRPr lang="en-US"/>
        </a:p>
      </dgm:t>
    </dgm:pt>
    <dgm:pt modelId="{2CB17883-BC10-4354-B2C5-94268013A53B}" type="sibTrans" cxnId="{A65B2689-E6AB-405B-99C8-2F0387E27433}">
      <dgm:prSet/>
      <dgm:spPr/>
      <dgm:t>
        <a:bodyPr/>
        <a:lstStyle/>
        <a:p>
          <a:endParaRPr lang="en-US"/>
        </a:p>
      </dgm:t>
    </dgm:pt>
    <dgm:pt modelId="{F5E041F7-7D8E-4565-9281-CA87CBAB6263}" type="asst">
      <dgm:prSet phldrT="[Text]" custT="1"/>
      <dgm:spPr>
        <a:solidFill>
          <a:schemeClr val="accent6">
            <a:lumMod val="50000"/>
          </a:schemeClr>
        </a:solidFill>
      </dgm:spPr>
      <dgm:t>
        <a:bodyPr/>
        <a:lstStyle/>
        <a:p>
          <a:pPr algn="ctr"/>
          <a:r>
            <a:rPr lang="en-US" sz="2000" b="1" dirty="0"/>
            <a:t>Changes to F</a:t>
          </a:r>
          <a:r>
            <a:rPr lang="en-US" sz="2000" b="1" dirty="0">
              <a:solidFill>
                <a:schemeClr val="bg1"/>
              </a:solidFill>
            </a:rPr>
            <a:t>or-Credit,    Non-Degree Certificates</a:t>
          </a:r>
        </a:p>
        <a:p>
          <a:pPr algn="ctr"/>
          <a:r>
            <a:rPr lang="en-US" sz="1600" i="1" dirty="0"/>
            <a:t>(IPEDS Levels 1a, 1b, 6, 8) </a:t>
          </a:r>
        </a:p>
      </dgm:t>
    </dgm:pt>
    <dgm:pt modelId="{ABAE8BAC-C61C-4E65-BC98-10A27B881AE5}" type="parTrans" cxnId="{188F260D-99B1-43FC-A554-0E857C26ABA7}">
      <dgm:prSet/>
      <dgm:spPr/>
      <dgm:t>
        <a:bodyPr/>
        <a:lstStyle/>
        <a:p>
          <a:endParaRPr lang="en-US"/>
        </a:p>
      </dgm:t>
    </dgm:pt>
    <dgm:pt modelId="{A9BB0799-5463-45DA-9406-8EDD20C0560C}" type="sibTrans" cxnId="{188F260D-99B1-43FC-A554-0E857C26ABA7}">
      <dgm:prSet/>
      <dgm:spPr/>
      <dgm:t>
        <a:bodyPr/>
        <a:lstStyle/>
        <a:p>
          <a:endParaRPr lang="en-US"/>
        </a:p>
      </dgm:t>
    </dgm:pt>
    <dgm:pt modelId="{B3604278-0036-4778-83F2-A0F8266410BC}">
      <dgm:prSet custT="1"/>
      <dgm:spPr/>
      <dgm:t>
        <a:bodyPr/>
        <a:lstStyle/>
        <a:p>
          <a:pPr algn="ctr"/>
          <a:endParaRPr lang="en-US" sz="1600" dirty="0"/>
        </a:p>
        <a:p>
          <a:pPr algn="ctr"/>
          <a:r>
            <a:rPr lang="en-US" sz="1600" b="1" dirty="0">
              <a:solidFill>
                <a:srgbClr val="FFFF00"/>
              </a:solidFill>
            </a:rPr>
            <a:t>Substantive, requiring notification</a:t>
          </a:r>
          <a:r>
            <a:rPr lang="en-US" sz="1600" dirty="0">
              <a:solidFill>
                <a:srgbClr val="FFFF00"/>
              </a:solidFill>
            </a:rPr>
            <a:t> </a:t>
          </a:r>
          <a:r>
            <a:rPr lang="en-US" sz="1600" dirty="0"/>
            <a:t>                    </a:t>
          </a:r>
        </a:p>
        <a:p>
          <a:pPr algn="l"/>
          <a:r>
            <a:rPr lang="en-US" sz="1400" dirty="0">
              <a:sym typeface="Wingdings" panose="05000000000000000000" pitchFamily="2" charset="2"/>
            </a:rPr>
            <a:t></a:t>
          </a:r>
          <a:r>
            <a:rPr lang="en-US" sz="1400" dirty="0"/>
            <a:t> Title change</a:t>
          </a:r>
        </a:p>
        <a:p>
          <a:pPr algn="l"/>
          <a:r>
            <a:rPr lang="en-US" sz="1400" dirty="0">
              <a:sym typeface="Wingdings" panose="05000000000000000000" pitchFamily="2" charset="2"/>
            </a:rPr>
            <a:t></a:t>
          </a:r>
          <a:r>
            <a:rPr lang="en-US" sz="1400" dirty="0"/>
            <a:t> CIP change</a:t>
          </a:r>
        </a:p>
        <a:p>
          <a:pPr algn="l"/>
          <a:r>
            <a:rPr lang="en-US" sz="1400" dirty="0">
              <a:sym typeface="Wingdings" panose="05000000000000000000" pitchFamily="2" charset="2"/>
            </a:rPr>
            <a:t> Nomenclature change, excl doctoral</a:t>
          </a:r>
        </a:p>
        <a:p>
          <a:pPr algn="l"/>
          <a:r>
            <a:rPr lang="en-US" sz="1400" dirty="0">
              <a:solidFill>
                <a:schemeClr val="bg1"/>
              </a:solidFill>
              <a:sym typeface="Wingdings" panose="05000000000000000000" pitchFamily="2" charset="2"/>
            </a:rPr>
            <a:t> Modality change 100%</a:t>
          </a:r>
          <a:endParaRPr lang="en-US" sz="1400" dirty="0">
            <a:solidFill>
              <a:schemeClr val="bg1"/>
            </a:solidFill>
          </a:endParaRPr>
        </a:p>
        <a:p>
          <a:pPr algn="l"/>
          <a:r>
            <a:rPr lang="en-US" sz="1400" dirty="0">
              <a:solidFill>
                <a:schemeClr val="bg1"/>
              </a:solidFill>
              <a:sym typeface="Wingdings" panose="05000000000000000000" pitchFamily="2" charset="2"/>
            </a:rPr>
            <a:t></a:t>
          </a:r>
          <a:r>
            <a:rPr lang="en-US" sz="1400" dirty="0">
              <a:solidFill>
                <a:schemeClr val="bg1"/>
              </a:solidFill>
            </a:rPr>
            <a:t> Curriculum updates                                    25%&lt; change &lt; 49%</a:t>
          </a:r>
        </a:p>
        <a:p>
          <a:pPr algn="l"/>
          <a:r>
            <a:rPr lang="en-US" sz="1400" dirty="0">
              <a:solidFill>
                <a:schemeClr val="bg1"/>
              </a:solidFill>
              <a:sym typeface="Wingdings" panose="05000000000000000000" pitchFamily="2" charset="2"/>
            </a:rPr>
            <a:t> Addition of options</a:t>
          </a:r>
          <a:endParaRPr lang="en-US" sz="1400" strike="sngStrike" dirty="0">
            <a:solidFill>
              <a:schemeClr val="bg1"/>
            </a:solidFill>
            <a:sym typeface="Wingdings" panose="05000000000000000000" pitchFamily="2" charset="2"/>
          </a:endParaRPr>
        </a:p>
        <a:p>
          <a:pPr algn="l"/>
          <a:endParaRPr lang="en-US" sz="1400" dirty="0"/>
        </a:p>
      </dgm:t>
    </dgm:pt>
    <dgm:pt modelId="{5B85AC2D-B677-4AB0-AA04-CAC7C7829978}" type="parTrans" cxnId="{18D9A3DD-30A5-4569-B4BB-D84FB3822DC0}">
      <dgm:prSet/>
      <dgm:spPr/>
      <dgm:t>
        <a:bodyPr/>
        <a:lstStyle/>
        <a:p>
          <a:endParaRPr lang="en-US"/>
        </a:p>
      </dgm:t>
    </dgm:pt>
    <dgm:pt modelId="{9A9D4748-8C3C-401D-9CC4-44C8E87F03E8}" type="sibTrans" cxnId="{18D9A3DD-30A5-4569-B4BB-D84FB3822DC0}">
      <dgm:prSet/>
      <dgm:spPr/>
      <dgm:t>
        <a:bodyPr/>
        <a:lstStyle/>
        <a:p>
          <a:endParaRPr lang="en-US"/>
        </a:p>
      </dgm:t>
    </dgm:pt>
    <dgm:pt modelId="{EC5340E1-F67C-4235-8FE0-CA6417109D6B}">
      <dgm:prSet custT="1"/>
      <dgm:spPr/>
      <dgm:t>
        <a:bodyPr/>
        <a:lstStyle/>
        <a:p>
          <a:pPr algn="ctr">
            <a:buNone/>
          </a:pPr>
          <a:r>
            <a:rPr lang="en-US" sz="1600" b="1" dirty="0">
              <a:solidFill>
                <a:srgbClr val="FFFF00"/>
              </a:solidFill>
            </a:rPr>
            <a:t>Substantive, requiring approval</a:t>
          </a:r>
          <a:endParaRPr lang="en-US" sz="1600" dirty="0"/>
        </a:p>
        <a:p>
          <a:pPr algn="l">
            <a:buFont typeface="Arial" panose="020B0604020202020204" pitchFamily="34" charset="0"/>
            <a:buChar char="•"/>
          </a:pPr>
          <a:r>
            <a:rPr lang="en-US" sz="1400" dirty="0">
              <a:sym typeface="Wingdings" panose="05000000000000000000" pitchFamily="2" charset="2"/>
            </a:rPr>
            <a:t></a:t>
          </a:r>
          <a:r>
            <a:rPr lang="en-US" sz="1400" dirty="0"/>
            <a:t> Split existing program into two</a:t>
          </a:r>
        </a:p>
        <a:p>
          <a:pPr algn="l">
            <a:buFont typeface="Arial" panose="020B0604020202020204" pitchFamily="34" charset="0"/>
            <a:buChar char="•"/>
          </a:pPr>
          <a:r>
            <a:rPr lang="en-US" sz="1400" dirty="0">
              <a:sym typeface="Wingdings" panose="05000000000000000000" pitchFamily="2" charset="2"/>
            </a:rPr>
            <a:t></a:t>
          </a:r>
          <a:r>
            <a:rPr lang="en-US" sz="1400" dirty="0"/>
            <a:t> Merge existing degree programs into one</a:t>
          </a:r>
        </a:p>
        <a:p>
          <a:pPr algn="l">
            <a:buFont typeface="Arial" panose="020B0604020202020204" pitchFamily="34" charset="0"/>
            <a:buChar char="•"/>
          </a:pPr>
          <a:r>
            <a:rPr lang="en-US" sz="1400" dirty="0">
              <a:sym typeface="Wingdings" panose="05000000000000000000" pitchFamily="2" charset="2"/>
            </a:rPr>
            <a:t> Doctoral programs-- nomenclature and level</a:t>
          </a:r>
        </a:p>
        <a:p>
          <a:pPr algn="l">
            <a:buFont typeface="Arial" panose="020B0604020202020204" pitchFamily="34" charset="0"/>
            <a:buChar char="•"/>
          </a:pPr>
          <a:r>
            <a:rPr lang="en-US" sz="1400" dirty="0">
              <a:sym typeface="Wingdings" panose="05000000000000000000" pitchFamily="2" charset="2"/>
            </a:rPr>
            <a:t> Prog changes &gt;50%</a:t>
          </a:r>
        </a:p>
        <a:p>
          <a:pPr algn="l">
            <a:buFont typeface="Arial" panose="020B0604020202020204" pitchFamily="34" charset="0"/>
            <a:buChar char="•"/>
          </a:pPr>
          <a:r>
            <a:rPr lang="en-US" sz="1400" dirty="0">
              <a:sym typeface="Wingdings" panose="05000000000000000000" pitchFamily="2" charset="2"/>
            </a:rPr>
            <a:t> Prog Length change by 25%</a:t>
          </a:r>
          <a:endParaRPr lang="en-US" sz="1400" dirty="0"/>
        </a:p>
      </dgm:t>
    </dgm:pt>
    <dgm:pt modelId="{7BCEB7D0-13BB-495E-B834-D08A580928C3}" type="parTrans" cxnId="{502EA5AF-2993-4A56-B97D-F8FCC4CE682C}">
      <dgm:prSet/>
      <dgm:spPr/>
      <dgm:t>
        <a:bodyPr/>
        <a:lstStyle/>
        <a:p>
          <a:endParaRPr lang="en-US"/>
        </a:p>
      </dgm:t>
    </dgm:pt>
    <dgm:pt modelId="{A35A8AA7-28A4-4DC1-B47C-597A49F0920E}" type="sibTrans" cxnId="{502EA5AF-2993-4A56-B97D-F8FCC4CE682C}">
      <dgm:prSet/>
      <dgm:spPr/>
      <dgm:t>
        <a:bodyPr/>
        <a:lstStyle/>
        <a:p>
          <a:endParaRPr lang="en-US"/>
        </a:p>
      </dgm:t>
    </dgm:pt>
    <dgm:pt modelId="{609A7D57-194C-4AA7-949A-09071C8672FA}">
      <dgm:prSet custT="1"/>
      <dgm:spPr/>
      <dgm:t>
        <a:bodyPr/>
        <a:lstStyle/>
        <a:p>
          <a:r>
            <a:rPr lang="en-US" sz="1400" b="1" dirty="0">
              <a:solidFill>
                <a:srgbClr val="FFFF00"/>
              </a:solidFill>
            </a:rPr>
            <a:t>Non-substantive changes </a:t>
          </a:r>
          <a:r>
            <a:rPr lang="en-US" sz="1400" dirty="0">
              <a:solidFill>
                <a:srgbClr val="FFFF00"/>
              </a:solidFill>
            </a:rPr>
            <a:t>(do not require ACHE notification)</a:t>
          </a:r>
        </a:p>
        <a:p>
          <a:r>
            <a:rPr lang="en-US" sz="1400" dirty="0">
              <a:solidFill>
                <a:schemeClr val="bg1"/>
              </a:solidFill>
              <a:sym typeface="Wingdings" panose="05000000000000000000" pitchFamily="2" charset="2"/>
            </a:rPr>
            <a:t> Course updates   Minors   </a:t>
          </a:r>
          <a:r>
            <a:rPr lang="en-US" sz="1400" dirty="0" err="1">
              <a:solidFill>
                <a:schemeClr val="bg1"/>
              </a:solidFill>
              <a:sym typeface="Wingdings" panose="05000000000000000000" pitchFamily="2" charset="2"/>
            </a:rPr>
            <a:t>prg</a:t>
          </a:r>
          <a:r>
            <a:rPr lang="en-US" sz="1400" dirty="0">
              <a:solidFill>
                <a:schemeClr val="bg1"/>
              </a:solidFill>
              <a:sym typeface="Wingdings" panose="05000000000000000000" pitchFamily="2" charset="2"/>
            </a:rPr>
            <a:t> changes &lt;%25 modality, unless 100% change</a:t>
          </a:r>
          <a:endParaRPr lang="en-US" sz="1400" dirty="0">
            <a:solidFill>
              <a:schemeClr val="bg1"/>
            </a:solidFill>
          </a:endParaRPr>
        </a:p>
      </dgm:t>
    </dgm:pt>
    <dgm:pt modelId="{D074EA0D-B1FA-40BC-97FB-592821B1BEC3}" type="parTrans" cxnId="{F6778BFD-D001-4C21-918D-C8261769677E}">
      <dgm:prSet/>
      <dgm:spPr/>
      <dgm:t>
        <a:bodyPr/>
        <a:lstStyle/>
        <a:p>
          <a:endParaRPr lang="en-US"/>
        </a:p>
      </dgm:t>
    </dgm:pt>
    <dgm:pt modelId="{01468E4B-458E-4AEC-B173-2184C7A48301}" type="sibTrans" cxnId="{F6778BFD-D001-4C21-918D-C8261769677E}">
      <dgm:prSet/>
      <dgm:spPr/>
      <dgm:t>
        <a:bodyPr/>
        <a:lstStyle/>
        <a:p>
          <a:endParaRPr lang="en-US"/>
        </a:p>
      </dgm:t>
    </dgm:pt>
    <dgm:pt modelId="{2B8AE0E5-5C74-4A26-BFAF-6D158A9C0C88}">
      <dgm:prSet custT="1"/>
      <dgm:spPr>
        <a:solidFill>
          <a:schemeClr val="accent6">
            <a:lumMod val="50000"/>
          </a:schemeClr>
        </a:solidFill>
      </dgm:spPr>
      <dgm:t>
        <a:bodyPr/>
        <a:lstStyle/>
        <a:p>
          <a:pPr algn="ctr"/>
          <a:r>
            <a:rPr lang="en-US" sz="1600" b="1" dirty="0">
              <a:solidFill>
                <a:srgbClr val="FFFF00"/>
              </a:solidFill>
            </a:rPr>
            <a:t>Substantive, requiring notification</a:t>
          </a:r>
        </a:p>
        <a:p>
          <a:pPr algn="l"/>
          <a:r>
            <a:rPr lang="en-US" sz="1400" dirty="0">
              <a:sym typeface="Wingdings" panose="05000000000000000000" pitchFamily="2" charset="2"/>
            </a:rPr>
            <a:t> Addition of new certs</a:t>
          </a:r>
        </a:p>
        <a:p>
          <a:pPr algn="l"/>
          <a:r>
            <a:rPr lang="en-US" sz="1400" dirty="0">
              <a:solidFill>
                <a:schemeClr val="bg1"/>
              </a:solidFill>
              <a:sym typeface="Wingdings" panose="05000000000000000000" pitchFamily="2" charset="2"/>
            </a:rPr>
            <a:t> Deletion of certs</a:t>
          </a:r>
        </a:p>
        <a:p>
          <a:pPr algn="l"/>
          <a:r>
            <a:rPr lang="en-US" sz="1400" dirty="0">
              <a:solidFill>
                <a:schemeClr val="bg1"/>
              </a:solidFill>
              <a:sym typeface="Wingdings" panose="05000000000000000000" pitchFamily="2" charset="2"/>
            </a:rPr>
            <a:t> CIP changes to certs</a:t>
          </a:r>
        </a:p>
        <a:p>
          <a:pPr algn="l"/>
          <a:r>
            <a:rPr lang="en-US" sz="1400" dirty="0">
              <a:solidFill>
                <a:schemeClr val="bg1"/>
              </a:solidFill>
              <a:sym typeface="Wingdings" panose="05000000000000000000" pitchFamily="2" charset="2"/>
            </a:rPr>
            <a:t> IPEDS level change</a:t>
          </a:r>
        </a:p>
        <a:p>
          <a:pPr algn="l"/>
          <a:r>
            <a:rPr lang="en-US" sz="1400" dirty="0">
              <a:solidFill>
                <a:schemeClr val="bg1"/>
              </a:solidFill>
              <a:sym typeface="Wingdings" panose="05000000000000000000" pitchFamily="2" charset="2"/>
            </a:rPr>
            <a:t> Modality change 100%</a:t>
          </a:r>
          <a:endParaRPr lang="en-US" sz="1400" dirty="0">
            <a:solidFill>
              <a:schemeClr val="bg1"/>
            </a:solidFill>
          </a:endParaRPr>
        </a:p>
      </dgm:t>
    </dgm:pt>
    <dgm:pt modelId="{AA60CB1D-D520-4C40-BF72-BF9C2FA10A0B}" type="parTrans" cxnId="{28F2248A-B56A-49B6-905C-E04008208C36}">
      <dgm:prSet/>
      <dgm:spPr/>
      <dgm:t>
        <a:bodyPr/>
        <a:lstStyle/>
        <a:p>
          <a:endParaRPr lang="en-US"/>
        </a:p>
      </dgm:t>
    </dgm:pt>
    <dgm:pt modelId="{0434FEA0-944D-43EB-B6FB-B33FC9547E0D}" type="sibTrans" cxnId="{28F2248A-B56A-49B6-905C-E04008208C36}">
      <dgm:prSet/>
      <dgm:spPr/>
      <dgm:t>
        <a:bodyPr/>
        <a:lstStyle/>
        <a:p>
          <a:endParaRPr lang="en-US"/>
        </a:p>
      </dgm:t>
    </dgm:pt>
    <dgm:pt modelId="{7776C977-1583-48A0-B749-7293391CEC3D}">
      <dgm:prSet custT="1"/>
      <dgm:spPr>
        <a:solidFill>
          <a:schemeClr val="accent6">
            <a:lumMod val="50000"/>
          </a:schemeClr>
        </a:solidFill>
      </dgm:spPr>
      <dgm:t>
        <a:bodyPr/>
        <a:lstStyle/>
        <a:p>
          <a:pPr algn="ctr"/>
          <a:r>
            <a:rPr lang="en-US" sz="1600" b="1" dirty="0">
              <a:solidFill>
                <a:srgbClr val="FFFF00"/>
              </a:solidFill>
            </a:rPr>
            <a:t>Non-substantive      </a:t>
          </a:r>
          <a:r>
            <a:rPr lang="en-US" sz="1600" dirty="0">
              <a:solidFill>
                <a:srgbClr val="FFFF00"/>
              </a:solidFill>
            </a:rPr>
            <a:t>(do not require ACHE notification)</a:t>
          </a:r>
        </a:p>
        <a:p>
          <a:pPr algn="l"/>
          <a:r>
            <a:rPr lang="en-US" sz="1400" dirty="0">
              <a:sym typeface="Wingdings" panose="05000000000000000000" pitchFamily="2" charset="2"/>
            </a:rPr>
            <a:t> Course updates </a:t>
          </a:r>
        </a:p>
        <a:p>
          <a:pPr algn="l"/>
          <a:r>
            <a:rPr lang="en-US" sz="1400" dirty="0">
              <a:solidFill>
                <a:schemeClr val="bg1"/>
              </a:solidFill>
              <a:sym typeface="Wingdings" panose="05000000000000000000" pitchFamily="2" charset="2"/>
            </a:rPr>
            <a:t> Most delivery modality change</a:t>
          </a:r>
        </a:p>
        <a:p>
          <a:pPr algn="l"/>
          <a:r>
            <a:rPr lang="en-US" sz="1400" dirty="0">
              <a:solidFill>
                <a:schemeClr val="bg1"/>
              </a:solidFill>
              <a:sym typeface="Wingdings" panose="05000000000000000000" pitchFamily="2" charset="2"/>
            </a:rPr>
            <a:t> Title change w/o content change</a:t>
          </a:r>
          <a:endParaRPr lang="en-US" sz="1400" dirty="0">
            <a:solidFill>
              <a:schemeClr val="bg1"/>
            </a:solidFill>
          </a:endParaRPr>
        </a:p>
      </dgm:t>
    </dgm:pt>
    <dgm:pt modelId="{150D9D1F-60F3-4CDC-8CD3-17B2ECF9C861}" type="parTrans" cxnId="{F7E23AB2-FA21-45CC-9C01-40B2730AB87A}">
      <dgm:prSet/>
      <dgm:spPr/>
      <dgm:t>
        <a:bodyPr/>
        <a:lstStyle/>
        <a:p>
          <a:endParaRPr lang="en-US"/>
        </a:p>
      </dgm:t>
    </dgm:pt>
    <dgm:pt modelId="{D8F8490D-C708-44F9-ABDE-47E2545C4D20}" type="sibTrans" cxnId="{F7E23AB2-FA21-45CC-9C01-40B2730AB87A}">
      <dgm:prSet/>
      <dgm:spPr/>
      <dgm:t>
        <a:bodyPr/>
        <a:lstStyle/>
        <a:p>
          <a:endParaRPr lang="en-US"/>
        </a:p>
      </dgm:t>
    </dgm:pt>
    <dgm:pt modelId="{F1E5D30B-F822-4821-819B-A659FAC00418}" type="pres">
      <dgm:prSet presAssocID="{4F1B3D93-10CB-4E6A-93C2-C9B8432151D2}" presName="hierChild1" presStyleCnt="0">
        <dgm:presLayoutVars>
          <dgm:orgChart val="1"/>
          <dgm:chPref val="1"/>
          <dgm:dir/>
          <dgm:animOne val="branch"/>
          <dgm:animLvl val="lvl"/>
          <dgm:resizeHandles/>
        </dgm:presLayoutVars>
      </dgm:prSet>
      <dgm:spPr/>
    </dgm:pt>
    <dgm:pt modelId="{002B452A-A28C-461E-9781-CDF7D9F34CDB}" type="pres">
      <dgm:prSet presAssocID="{EDB4A391-2B51-45D9-A0E7-173F0D7ECE06}" presName="hierRoot1" presStyleCnt="0">
        <dgm:presLayoutVars>
          <dgm:hierBranch val="init"/>
        </dgm:presLayoutVars>
      </dgm:prSet>
      <dgm:spPr/>
    </dgm:pt>
    <dgm:pt modelId="{09DF6B22-70ED-4B11-8142-BEE2C1B250DA}" type="pres">
      <dgm:prSet presAssocID="{EDB4A391-2B51-45D9-A0E7-173F0D7ECE06}" presName="rootComposite1" presStyleCnt="0"/>
      <dgm:spPr/>
    </dgm:pt>
    <dgm:pt modelId="{FA9590C8-0810-4B01-9CE1-1676702A20C7}" type="pres">
      <dgm:prSet presAssocID="{EDB4A391-2B51-45D9-A0E7-173F0D7ECE06}" presName="rootText1" presStyleLbl="node0" presStyleIdx="0" presStyleCnt="1" custScaleX="1435256" custScaleY="820707" custLinFactX="-140455" custLinFactY="200000" custLinFactNeighborX="-200000" custLinFactNeighborY="215063">
        <dgm:presLayoutVars>
          <dgm:chPref val="3"/>
        </dgm:presLayoutVars>
      </dgm:prSet>
      <dgm:spPr/>
    </dgm:pt>
    <dgm:pt modelId="{89C0A3C1-0D20-483F-843C-563ED1B96EB2}" type="pres">
      <dgm:prSet presAssocID="{EDB4A391-2B51-45D9-A0E7-173F0D7ECE06}" presName="rootConnector1" presStyleLbl="node1" presStyleIdx="0" presStyleCnt="0"/>
      <dgm:spPr/>
    </dgm:pt>
    <dgm:pt modelId="{01FBC251-5330-43D6-A2A7-6C0F4A95E0A0}" type="pres">
      <dgm:prSet presAssocID="{EDB4A391-2B51-45D9-A0E7-173F0D7ECE06}" presName="hierChild2" presStyleCnt="0"/>
      <dgm:spPr/>
    </dgm:pt>
    <dgm:pt modelId="{5E522B49-4807-4077-9693-6A26CC3FA144}" type="pres">
      <dgm:prSet presAssocID="{EDB4A391-2B51-45D9-A0E7-173F0D7ECE06}" presName="hierChild3" presStyleCnt="0"/>
      <dgm:spPr/>
    </dgm:pt>
    <dgm:pt modelId="{58AE2A9C-12F8-4AEB-ACA1-D6FC74348235}" type="pres">
      <dgm:prSet presAssocID="{401012E9-2DD8-4CCF-8788-6221CEEDDFF6}" presName="Name111" presStyleLbl="parChTrans1D2" presStyleIdx="0" presStyleCnt="2"/>
      <dgm:spPr/>
    </dgm:pt>
    <dgm:pt modelId="{214CDA85-7507-4476-A63D-44185F181C1C}" type="pres">
      <dgm:prSet presAssocID="{8D6404CF-8F32-474B-8255-10759ECD1746}" presName="hierRoot3" presStyleCnt="0">
        <dgm:presLayoutVars>
          <dgm:hierBranch val="init"/>
        </dgm:presLayoutVars>
      </dgm:prSet>
      <dgm:spPr/>
    </dgm:pt>
    <dgm:pt modelId="{7FA9F7EF-1B95-4FA7-B2E4-D145BBBDE454}" type="pres">
      <dgm:prSet presAssocID="{8D6404CF-8F32-474B-8255-10759ECD1746}" presName="rootComposite3" presStyleCnt="0"/>
      <dgm:spPr/>
    </dgm:pt>
    <dgm:pt modelId="{4D71174C-3D90-46FD-BF91-3E05B5CD8A66}" type="pres">
      <dgm:prSet presAssocID="{8D6404CF-8F32-474B-8255-10759ECD1746}" presName="rootText3" presStyleLbl="asst1" presStyleIdx="0" presStyleCnt="2" custScaleX="1174387" custScaleY="1031748" custLinFactX="83841" custLinFactY="84978" custLinFactNeighborX="100000" custLinFactNeighborY="100000">
        <dgm:presLayoutVars>
          <dgm:chPref val="3"/>
        </dgm:presLayoutVars>
      </dgm:prSet>
      <dgm:spPr/>
    </dgm:pt>
    <dgm:pt modelId="{7497AB4C-CB5A-4317-BB27-B8813B6D3B76}" type="pres">
      <dgm:prSet presAssocID="{8D6404CF-8F32-474B-8255-10759ECD1746}" presName="rootConnector3" presStyleLbl="asst1" presStyleIdx="0" presStyleCnt="2"/>
      <dgm:spPr/>
    </dgm:pt>
    <dgm:pt modelId="{71B13EF5-2883-4C0B-988B-5735D0873AFF}" type="pres">
      <dgm:prSet presAssocID="{8D6404CF-8F32-474B-8255-10759ECD1746}" presName="hierChild6" presStyleCnt="0"/>
      <dgm:spPr/>
    </dgm:pt>
    <dgm:pt modelId="{A10AE318-849B-4F68-88F1-72F101B4DDCC}" type="pres">
      <dgm:prSet presAssocID="{5B85AC2D-B677-4AB0-AA04-CAC7C7829978}" presName="Name37" presStyleLbl="parChTrans1D3" presStyleIdx="0" presStyleCnt="5"/>
      <dgm:spPr/>
    </dgm:pt>
    <dgm:pt modelId="{2B6F42EA-62F4-4D22-9FC1-1C7D40AF0882}" type="pres">
      <dgm:prSet presAssocID="{B3604278-0036-4778-83F2-A0F8266410BC}" presName="hierRoot2" presStyleCnt="0">
        <dgm:presLayoutVars>
          <dgm:hierBranch val="init"/>
        </dgm:presLayoutVars>
      </dgm:prSet>
      <dgm:spPr/>
    </dgm:pt>
    <dgm:pt modelId="{F1AE8033-3043-4E4D-BF9C-F6FB7C7D5636}" type="pres">
      <dgm:prSet presAssocID="{B3604278-0036-4778-83F2-A0F8266410BC}" presName="rootComposite" presStyleCnt="0"/>
      <dgm:spPr/>
    </dgm:pt>
    <dgm:pt modelId="{D8DDE019-B51E-4F68-88F5-E2D531CCDA70}" type="pres">
      <dgm:prSet presAssocID="{B3604278-0036-4778-83F2-A0F8266410BC}" presName="rootText" presStyleLbl="node3" presStyleIdx="0" presStyleCnt="5" custScaleX="1476216" custScaleY="2000000" custLinFactX="105396" custLinFactY="248276" custLinFactNeighborX="200000" custLinFactNeighborY="300000">
        <dgm:presLayoutVars>
          <dgm:chPref val="3"/>
        </dgm:presLayoutVars>
      </dgm:prSet>
      <dgm:spPr/>
    </dgm:pt>
    <dgm:pt modelId="{92FB2071-4378-4669-997B-D805B9C0F64A}" type="pres">
      <dgm:prSet presAssocID="{B3604278-0036-4778-83F2-A0F8266410BC}" presName="rootConnector" presStyleLbl="node3" presStyleIdx="0" presStyleCnt="5"/>
      <dgm:spPr/>
    </dgm:pt>
    <dgm:pt modelId="{7188324B-E240-4E5B-ACC3-6AE801E520E6}" type="pres">
      <dgm:prSet presAssocID="{B3604278-0036-4778-83F2-A0F8266410BC}" presName="hierChild4" presStyleCnt="0"/>
      <dgm:spPr/>
    </dgm:pt>
    <dgm:pt modelId="{AD3C294C-FC88-4F04-8043-D29C6F771E10}" type="pres">
      <dgm:prSet presAssocID="{B3604278-0036-4778-83F2-A0F8266410BC}" presName="hierChild5" presStyleCnt="0"/>
      <dgm:spPr/>
    </dgm:pt>
    <dgm:pt modelId="{B9211DBA-C903-48C1-B5FC-ABB0B6F98873}" type="pres">
      <dgm:prSet presAssocID="{7BCEB7D0-13BB-495E-B834-D08A580928C3}" presName="Name37" presStyleLbl="parChTrans1D3" presStyleIdx="1" presStyleCnt="5"/>
      <dgm:spPr/>
    </dgm:pt>
    <dgm:pt modelId="{37336684-94AC-4A22-8116-7CB5CE528330}" type="pres">
      <dgm:prSet presAssocID="{EC5340E1-F67C-4235-8FE0-CA6417109D6B}" presName="hierRoot2" presStyleCnt="0">
        <dgm:presLayoutVars>
          <dgm:hierBranch val="init"/>
        </dgm:presLayoutVars>
      </dgm:prSet>
      <dgm:spPr/>
    </dgm:pt>
    <dgm:pt modelId="{CA0D120A-9A36-4D21-B2F3-FCDCE45E78ED}" type="pres">
      <dgm:prSet presAssocID="{EC5340E1-F67C-4235-8FE0-CA6417109D6B}" presName="rootComposite" presStyleCnt="0"/>
      <dgm:spPr/>
    </dgm:pt>
    <dgm:pt modelId="{EF7FF823-DCD8-40D0-90D0-68BD474CB2EA}" type="pres">
      <dgm:prSet presAssocID="{EC5340E1-F67C-4235-8FE0-CA6417109D6B}" presName="rootText" presStyleLbl="node3" presStyleIdx="1" presStyleCnt="5" custScaleX="1197186" custScaleY="2000000" custLinFactX="-600000" custLinFactY="-700000" custLinFactNeighborX="-690132" custLinFactNeighborY="-738036">
        <dgm:presLayoutVars>
          <dgm:chPref val="3"/>
        </dgm:presLayoutVars>
      </dgm:prSet>
      <dgm:spPr/>
    </dgm:pt>
    <dgm:pt modelId="{B3A23C5F-9F63-467F-A552-902CB10BE529}" type="pres">
      <dgm:prSet presAssocID="{EC5340E1-F67C-4235-8FE0-CA6417109D6B}" presName="rootConnector" presStyleLbl="node3" presStyleIdx="1" presStyleCnt="5"/>
      <dgm:spPr/>
    </dgm:pt>
    <dgm:pt modelId="{B4F2BC86-1D03-4B67-94D7-E12A11B48019}" type="pres">
      <dgm:prSet presAssocID="{EC5340E1-F67C-4235-8FE0-CA6417109D6B}" presName="hierChild4" presStyleCnt="0"/>
      <dgm:spPr/>
    </dgm:pt>
    <dgm:pt modelId="{47554D56-8A4B-4C89-BC31-1F780FADA8B5}" type="pres">
      <dgm:prSet presAssocID="{EC5340E1-F67C-4235-8FE0-CA6417109D6B}" presName="hierChild5" presStyleCnt="0"/>
      <dgm:spPr/>
    </dgm:pt>
    <dgm:pt modelId="{1AE456E3-321C-4211-95D9-CE58EBFDE926}" type="pres">
      <dgm:prSet presAssocID="{D074EA0D-B1FA-40BC-97FB-592821B1BEC3}" presName="Name37" presStyleLbl="parChTrans1D3" presStyleIdx="2" presStyleCnt="5"/>
      <dgm:spPr/>
    </dgm:pt>
    <dgm:pt modelId="{6C37D10D-D3A0-4C6F-A7A3-C4DC410A3A1B}" type="pres">
      <dgm:prSet presAssocID="{609A7D57-194C-4AA7-949A-09071C8672FA}" presName="hierRoot2" presStyleCnt="0">
        <dgm:presLayoutVars>
          <dgm:hierBranch val="init"/>
        </dgm:presLayoutVars>
      </dgm:prSet>
      <dgm:spPr/>
    </dgm:pt>
    <dgm:pt modelId="{49397420-1BEB-4F27-B22E-75E2971DA2B1}" type="pres">
      <dgm:prSet presAssocID="{609A7D57-194C-4AA7-949A-09071C8672FA}" presName="rootComposite" presStyleCnt="0"/>
      <dgm:spPr/>
    </dgm:pt>
    <dgm:pt modelId="{31897685-9E73-4F58-8017-E75F6E98A3D8}" type="pres">
      <dgm:prSet presAssocID="{609A7D57-194C-4AA7-949A-09071C8672FA}" presName="rootText" presStyleLbl="node3" presStyleIdx="2" presStyleCnt="5" custScaleX="2000000" custScaleY="834394" custLinFactX="29862" custLinFactY="-500000" custLinFactNeighborX="100000" custLinFactNeighborY="-547188">
        <dgm:presLayoutVars>
          <dgm:chPref val="3"/>
        </dgm:presLayoutVars>
      </dgm:prSet>
      <dgm:spPr/>
    </dgm:pt>
    <dgm:pt modelId="{A474E095-E922-45BD-B300-8B4E87AF931B}" type="pres">
      <dgm:prSet presAssocID="{609A7D57-194C-4AA7-949A-09071C8672FA}" presName="rootConnector" presStyleLbl="node3" presStyleIdx="2" presStyleCnt="5"/>
      <dgm:spPr/>
    </dgm:pt>
    <dgm:pt modelId="{CBB991A0-0956-47AF-A014-2BA6E407B9F0}" type="pres">
      <dgm:prSet presAssocID="{609A7D57-194C-4AA7-949A-09071C8672FA}" presName="hierChild4" presStyleCnt="0"/>
      <dgm:spPr/>
    </dgm:pt>
    <dgm:pt modelId="{D0D34BF5-E799-403D-9C76-F5A796A5E1AC}" type="pres">
      <dgm:prSet presAssocID="{609A7D57-194C-4AA7-949A-09071C8672FA}" presName="hierChild5" presStyleCnt="0"/>
      <dgm:spPr/>
    </dgm:pt>
    <dgm:pt modelId="{B914C187-1D81-4F83-A882-8143B4C9E459}" type="pres">
      <dgm:prSet presAssocID="{8D6404CF-8F32-474B-8255-10759ECD1746}" presName="hierChild7" presStyleCnt="0"/>
      <dgm:spPr/>
    </dgm:pt>
    <dgm:pt modelId="{58C10E7C-A35B-4D07-A284-ED884CDC3169}" type="pres">
      <dgm:prSet presAssocID="{ABAE8BAC-C61C-4E65-BC98-10A27B881AE5}" presName="Name111" presStyleLbl="parChTrans1D2" presStyleIdx="1" presStyleCnt="2"/>
      <dgm:spPr/>
    </dgm:pt>
    <dgm:pt modelId="{7AA6ECCE-53A4-4399-8AB7-7FBDB5D267B5}" type="pres">
      <dgm:prSet presAssocID="{F5E041F7-7D8E-4565-9281-CA87CBAB6263}" presName="hierRoot3" presStyleCnt="0">
        <dgm:presLayoutVars>
          <dgm:hierBranch val="init"/>
        </dgm:presLayoutVars>
      </dgm:prSet>
      <dgm:spPr/>
    </dgm:pt>
    <dgm:pt modelId="{B58A9B4A-049B-4E7A-AA00-0C8C4621EE2D}" type="pres">
      <dgm:prSet presAssocID="{F5E041F7-7D8E-4565-9281-CA87CBAB6263}" presName="rootComposite3" presStyleCnt="0"/>
      <dgm:spPr/>
    </dgm:pt>
    <dgm:pt modelId="{58C6A38F-524D-4EFF-918F-283EB1D9CFE7}" type="pres">
      <dgm:prSet presAssocID="{F5E041F7-7D8E-4565-9281-CA87CBAB6263}" presName="rootText3" presStyleLbl="asst1" presStyleIdx="1" presStyleCnt="2" custScaleX="1307508" custScaleY="1024582" custLinFactX="300000" custLinFactY="84028" custLinFactNeighborX="383365" custLinFactNeighborY="100000">
        <dgm:presLayoutVars>
          <dgm:chPref val="3"/>
        </dgm:presLayoutVars>
      </dgm:prSet>
      <dgm:spPr/>
    </dgm:pt>
    <dgm:pt modelId="{867B9C78-FD6C-45A8-B76B-80B40D126E02}" type="pres">
      <dgm:prSet presAssocID="{F5E041F7-7D8E-4565-9281-CA87CBAB6263}" presName="rootConnector3" presStyleLbl="asst1" presStyleIdx="1" presStyleCnt="2"/>
      <dgm:spPr/>
    </dgm:pt>
    <dgm:pt modelId="{F92D77E8-674D-46C7-9689-109D35E857C2}" type="pres">
      <dgm:prSet presAssocID="{F5E041F7-7D8E-4565-9281-CA87CBAB6263}" presName="hierChild6" presStyleCnt="0"/>
      <dgm:spPr/>
    </dgm:pt>
    <dgm:pt modelId="{7ED7DDF3-DDBF-4BB2-9F38-FA16B7A68DBB}" type="pres">
      <dgm:prSet presAssocID="{AA60CB1D-D520-4C40-BF72-BF9C2FA10A0B}" presName="Name37" presStyleLbl="parChTrans1D3" presStyleIdx="3" presStyleCnt="5"/>
      <dgm:spPr/>
    </dgm:pt>
    <dgm:pt modelId="{F467CD0C-5E5A-4C2D-94F3-E40C4C011C72}" type="pres">
      <dgm:prSet presAssocID="{2B8AE0E5-5C74-4A26-BFAF-6D158A9C0C88}" presName="hierRoot2" presStyleCnt="0">
        <dgm:presLayoutVars>
          <dgm:hierBranch val="init"/>
        </dgm:presLayoutVars>
      </dgm:prSet>
      <dgm:spPr/>
    </dgm:pt>
    <dgm:pt modelId="{5DD0B00A-870D-490F-A965-830AA9F2DF11}" type="pres">
      <dgm:prSet presAssocID="{2B8AE0E5-5C74-4A26-BFAF-6D158A9C0C88}" presName="rootComposite" presStyleCnt="0"/>
      <dgm:spPr/>
    </dgm:pt>
    <dgm:pt modelId="{01291CF9-D6A2-439A-8A96-9A050FFC35DF}" type="pres">
      <dgm:prSet presAssocID="{2B8AE0E5-5C74-4A26-BFAF-6D158A9C0C88}" presName="rootText" presStyleLbl="node3" presStyleIdx="3" presStyleCnt="5" custScaleX="1101903" custScaleY="1719163" custLinFactX="-382491" custLinFactY="200000" custLinFactNeighborX="-400000" custLinFactNeighborY="278179">
        <dgm:presLayoutVars>
          <dgm:chPref val="3"/>
        </dgm:presLayoutVars>
      </dgm:prSet>
      <dgm:spPr/>
    </dgm:pt>
    <dgm:pt modelId="{540C047F-E75B-4DFB-B12C-CB4349EF1414}" type="pres">
      <dgm:prSet presAssocID="{2B8AE0E5-5C74-4A26-BFAF-6D158A9C0C88}" presName="rootConnector" presStyleLbl="node3" presStyleIdx="3" presStyleCnt="5"/>
      <dgm:spPr/>
    </dgm:pt>
    <dgm:pt modelId="{B90A6E52-1421-40D3-8121-1B1C7863CA5A}" type="pres">
      <dgm:prSet presAssocID="{2B8AE0E5-5C74-4A26-BFAF-6D158A9C0C88}" presName="hierChild4" presStyleCnt="0"/>
      <dgm:spPr/>
    </dgm:pt>
    <dgm:pt modelId="{1C492E01-2B03-4A29-A3AF-71907FCEE6BF}" type="pres">
      <dgm:prSet presAssocID="{2B8AE0E5-5C74-4A26-BFAF-6D158A9C0C88}" presName="hierChild5" presStyleCnt="0"/>
      <dgm:spPr/>
    </dgm:pt>
    <dgm:pt modelId="{0D66CB3B-2EBF-40B6-9617-458C1B2E3775}" type="pres">
      <dgm:prSet presAssocID="{150D9D1F-60F3-4CDC-8CD3-17B2ECF9C861}" presName="Name37" presStyleLbl="parChTrans1D3" presStyleIdx="4" presStyleCnt="5"/>
      <dgm:spPr/>
    </dgm:pt>
    <dgm:pt modelId="{B1D06E4B-17EA-4414-ADB1-CD2761F0994E}" type="pres">
      <dgm:prSet presAssocID="{7776C977-1583-48A0-B749-7293391CEC3D}" presName="hierRoot2" presStyleCnt="0">
        <dgm:presLayoutVars>
          <dgm:hierBranch val="init"/>
        </dgm:presLayoutVars>
      </dgm:prSet>
      <dgm:spPr/>
    </dgm:pt>
    <dgm:pt modelId="{6563BABB-4B79-4C7F-A200-96C3C69D3A78}" type="pres">
      <dgm:prSet presAssocID="{7776C977-1583-48A0-B749-7293391CEC3D}" presName="rootComposite" presStyleCnt="0"/>
      <dgm:spPr/>
    </dgm:pt>
    <dgm:pt modelId="{EEFE2DFD-0BE1-4549-994E-75EAB8E95ADC}" type="pres">
      <dgm:prSet presAssocID="{7776C977-1583-48A0-B749-7293391CEC3D}" presName="rootText" presStyleLbl="node3" presStyleIdx="4" presStyleCnt="5" custScaleX="913823" custScaleY="1991112" custLinFactX="252047" custLinFactY="-239192" custLinFactNeighborX="300000" custLinFactNeighborY="-300000">
        <dgm:presLayoutVars>
          <dgm:chPref val="3"/>
        </dgm:presLayoutVars>
      </dgm:prSet>
      <dgm:spPr/>
    </dgm:pt>
    <dgm:pt modelId="{258AF0E7-9ADC-4D9E-8EB4-8911B73C7B48}" type="pres">
      <dgm:prSet presAssocID="{7776C977-1583-48A0-B749-7293391CEC3D}" presName="rootConnector" presStyleLbl="node3" presStyleIdx="4" presStyleCnt="5"/>
      <dgm:spPr/>
    </dgm:pt>
    <dgm:pt modelId="{5FC5DD46-38D5-4957-8A63-2C1755C7A9ED}" type="pres">
      <dgm:prSet presAssocID="{7776C977-1583-48A0-B749-7293391CEC3D}" presName="hierChild4" presStyleCnt="0"/>
      <dgm:spPr/>
    </dgm:pt>
    <dgm:pt modelId="{525214E6-4F21-4AEC-B535-3E962F54D01A}" type="pres">
      <dgm:prSet presAssocID="{7776C977-1583-48A0-B749-7293391CEC3D}" presName="hierChild5" presStyleCnt="0"/>
      <dgm:spPr/>
    </dgm:pt>
    <dgm:pt modelId="{8D934329-1C84-4191-94C0-A7608AC71D64}" type="pres">
      <dgm:prSet presAssocID="{F5E041F7-7D8E-4565-9281-CA87CBAB6263}" presName="hierChild7" presStyleCnt="0"/>
      <dgm:spPr/>
    </dgm:pt>
  </dgm:ptLst>
  <dgm:cxnLst>
    <dgm:cxn modelId="{2B9AFB0B-8596-446C-9492-61FCB8FF8AE3}" type="presOf" srcId="{EC5340E1-F67C-4235-8FE0-CA6417109D6B}" destId="{EF7FF823-DCD8-40D0-90D0-68BD474CB2EA}" srcOrd="0" destOrd="0" presId="urn:microsoft.com/office/officeart/2005/8/layout/orgChart1"/>
    <dgm:cxn modelId="{188F260D-99B1-43FC-A554-0E857C26ABA7}" srcId="{EDB4A391-2B51-45D9-A0E7-173F0D7ECE06}" destId="{F5E041F7-7D8E-4565-9281-CA87CBAB6263}" srcOrd="1" destOrd="0" parTransId="{ABAE8BAC-C61C-4E65-BC98-10A27B881AE5}" sibTransId="{A9BB0799-5463-45DA-9406-8EDD20C0560C}"/>
    <dgm:cxn modelId="{EB73C111-4523-43EA-A38E-834767667FC1}" type="presOf" srcId="{B3604278-0036-4778-83F2-A0F8266410BC}" destId="{92FB2071-4378-4669-997B-D805B9C0F64A}" srcOrd="1" destOrd="0" presId="urn:microsoft.com/office/officeart/2005/8/layout/orgChart1"/>
    <dgm:cxn modelId="{A8E63E2A-8BA4-4BC2-A84A-20B5A914D176}" type="presOf" srcId="{5B85AC2D-B677-4AB0-AA04-CAC7C7829978}" destId="{A10AE318-849B-4F68-88F1-72F101B4DDCC}" srcOrd="0" destOrd="0" presId="urn:microsoft.com/office/officeart/2005/8/layout/orgChart1"/>
    <dgm:cxn modelId="{ADBC6136-4A6F-4FFE-83CB-7952DD21F4DF}" type="presOf" srcId="{D074EA0D-B1FA-40BC-97FB-592821B1BEC3}" destId="{1AE456E3-321C-4211-95D9-CE58EBFDE926}" srcOrd="0" destOrd="0" presId="urn:microsoft.com/office/officeart/2005/8/layout/orgChart1"/>
    <dgm:cxn modelId="{6D5A363F-CEB0-4982-B1AD-E97D1E265EE4}" type="presOf" srcId="{EDB4A391-2B51-45D9-A0E7-173F0D7ECE06}" destId="{89C0A3C1-0D20-483F-843C-563ED1B96EB2}" srcOrd="1" destOrd="0" presId="urn:microsoft.com/office/officeart/2005/8/layout/orgChart1"/>
    <dgm:cxn modelId="{434EE05F-EE1B-41B6-AFC8-7126898EDBD8}" type="presOf" srcId="{7BCEB7D0-13BB-495E-B834-D08A580928C3}" destId="{B9211DBA-C903-48C1-B5FC-ABB0B6F98873}" srcOrd="0" destOrd="0" presId="urn:microsoft.com/office/officeart/2005/8/layout/orgChart1"/>
    <dgm:cxn modelId="{94DCC544-0BED-4FC0-8D13-A10898243BD8}" type="presOf" srcId="{2B8AE0E5-5C74-4A26-BFAF-6D158A9C0C88}" destId="{01291CF9-D6A2-439A-8A96-9A050FFC35DF}" srcOrd="0" destOrd="0" presId="urn:microsoft.com/office/officeart/2005/8/layout/orgChart1"/>
    <dgm:cxn modelId="{E4A8CF45-4BB6-4381-8097-F739591CD837}" type="presOf" srcId="{ABAE8BAC-C61C-4E65-BC98-10A27B881AE5}" destId="{58C10E7C-A35B-4D07-A284-ED884CDC3169}" srcOrd="0" destOrd="0" presId="urn:microsoft.com/office/officeart/2005/8/layout/orgChart1"/>
    <dgm:cxn modelId="{44E85A48-99BF-44A8-A744-FA5D6937A66A}" type="presOf" srcId="{F5E041F7-7D8E-4565-9281-CA87CBAB6263}" destId="{58C6A38F-524D-4EFF-918F-283EB1D9CFE7}" srcOrd="0" destOrd="0" presId="urn:microsoft.com/office/officeart/2005/8/layout/orgChart1"/>
    <dgm:cxn modelId="{B5FA2D6B-E267-4566-84D5-34E01A3DEEB0}" type="presOf" srcId="{8D6404CF-8F32-474B-8255-10759ECD1746}" destId="{4D71174C-3D90-46FD-BF91-3E05B5CD8A66}" srcOrd="0" destOrd="0" presId="urn:microsoft.com/office/officeart/2005/8/layout/orgChart1"/>
    <dgm:cxn modelId="{60AB796C-0CA9-4428-9740-C007A492098F}" type="presOf" srcId="{401012E9-2DD8-4CCF-8788-6221CEEDDFF6}" destId="{58AE2A9C-12F8-4AEB-ACA1-D6FC74348235}" srcOrd="0" destOrd="0" presId="urn:microsoft.com/office/officeart/2005/8/layout/orgChart1"/>
    <dgm:cxn modelId="{158AF54D-545A-4CF2-BCF0-7DE1877B34A0}" type="presOf" srcId="{2B8AE0E5-5C74-4A26-BFAF-6D158A9C0C88}" destId="{540C047F-E75B-4DFB-B12C-CB4349EF1414}" srcOrd="1" destOrd="0" presId="urn:microsoft.com/office/officeart/2005/8/layout/orgChart1"/>
    <dgm:cxn modelId="{A65B2689-E6AB-405B-99C8-2F0387E27433}" srcId="{EDB4A391-2B51-45D9-A0E7-173F0D7ECE06}" destId="{8D6404CF-8F32-474B-8255-10759ECD1746}" srcOrd="0" destOrd="0" parTransId="{401012E9-2DD8-4CCF-8788-6221CEEDDFF6}" sibTransId="{2CB17883-BC10-4354-B2C5-94268013A53B}"/>
    <dgm:cxn modelId="{28F2248A-B56A-49B6-905C-E04008208C36}" srcId="{F5E041F7-7D8E-4565-9281-CA87CBAB6263}" destId="{2B8AE0E5-5C74-4A26-BFAF-6D158A9C0C88}" srcOrd="0" destOrd="0" parTransId="{AA60CB1D-D520-4C40-BF72-BF9C2FA10A0B}" sibTransId="{0434FEA0-944D-43EB-B6FB-B33FC9547E0D}"/>
    <dgm:cxn modelId="{99205190-DA91-4D47-B7A1-B6661746D648}" type="presOf" srcId="{AA60CB1D-D520-4C40-BF72-BF9C2FA10A0B}" destId="{7ED7DDF3-DDBF-4BB2-9F38-FA16B7A68DBB}" srcOrd="0" destOrd="0" presId="urn:microsoft.com/office/officeart/2005/8/layout/orgChart1"/>
    <dgm:cxn modelId="{6C260792-F2B5-4A77-8B48-07BF2A4D728F}" type="presOf" srcId="{150D9D1F-60F3-4CDC-8CD3-17B2ECF9C861}" destId="{0D66CB3B-2EBF-40B6-9617-458C1B2E3775}" srcOrd="0" destOrd="0" presId="urn:microsoft.com/office/officeart/2005/8/layout/orgChart1"/>
    <dgm:cxn modelId="{46F87799-B2D7-40DD-8CF8-D5DACC3779BB}" type="presOf" srcId="{7776C977-1583-48A0-B749-7293391CEC3D}" destId="{EEFE2DFD-0BE1-4549-994E-75EAB8E95ADC}" srcOrd="0" destOrd="0" presId="urn:microsoft.com/office/officeart/2005/8/layout/orgChart1"/>
    <dgm:cxn modelId="{9A2CCD9A-7B13-4F0D-8FFE-D04ABD11088D}" type="presOf" srcId="{EDB4A391-2B51-45D9-A0E7-173F0D7ECE06}" destId="{FA9590C8-0810-4B01-9CE1-1676702A20C7}" srcOrd="0" destOrd="0" presId="urn:microsoft.com/office/officeart/2005/8/layout/orgChart1"/>
    <dgm:cxn modelId="{9BDA859B-08FA-44F0-B209-2D873ABB664A}" type="presOf" srcId="{F5E041F7-7D8E-4565-9281-CA87CBAB6263}" destId="{867B9C78-FD6C-45A8-B76B-80B40D126E02}" srcOrd="1" destOrd="0" presId="urn:microsoft.com/office/officeart/2005/8/layout/orgChart1"/>
    <dgm:cxn modelId="{8C0836A6-49EE-4941-835D-7DCAD55A86C2}" type="presOf" srcId="{8D6404CF-8F32-474B-8255-10759ECD1746}" destId="{7497AB4C-CB5A-4317-BB27-B8813B6D3B76}" srcOrd="1" destOrd="0" presId="urn:microsoft.com/office/officeart/2005/8/layout/orgChart1"/>
    <dgm:cxn modelId="{502EA5AF-2993-4A56-B97D-F8FCC4CE682C}" srcId="{8D6404CF-8F32-474B-8255-10759ECD1746}" destId="{EC5340E1-F67C-4235-8FE0-CA6417109D6B}" srcOrd="1" destOrd="0" parTransId="{7BCEB7D0-13BB-495E-B834-D08A580928C3}" sibTransId="{A35A8AA7-28A4-4DC1-B47C-597A49F0920E}"/>
    <dgm:cxn modelId="{F7E23AB2-FA21-45CC-9C01-40B2730AB87A}" srcId="{F5E041F7-7D8E-4565-9281-CA87CBAB6263}" destId="{7776C977-1583-48A0-B749-7293391CEC3D}" srcOrd="1" destOrd="0" parTransId="{150D9D1F-60F3-4CDC-8CD3-17B2ECF9C861}" sibTransId="{D8F8490D-C708-44F9-ABDE-47E2545C4D20}"/>
    <dgm:cxn modelId="{7E6159B7-DBCE-493C-9018-FA8AFA72D7D6}" srcId="{4F1B3D93-10CB-4E6A-93C2-C9B8432151D2}" destId="{EDB4A391-2B51-45D9-A0E7-173F0D7ECE06}" srcOrd="0" destOrd="0" parTransId="{6BBEFDB9-4473-46F0-82C6-481C9406AA70}" sibTransId="{F5728A07-10DB-462C-94B5-E611E9FD3996}"/>
    <dgm:cxn modelId="{137E1BCD-9F69-4435-957A-65295FFE1F40}" type="presOf" srcId="{7776C977-1583-48A0-B749-7293391CEC3D}" destId="{258AF0E7-9ADC-4D9E-8EB4-8911B73C7B48}" srcOrd="1" destOrd="0" presId="urn:microsoft.com/office/officeart/2005/8/layout/orgChart1"/>
    <dgm:cxn modelId="{19FBA0CF-0954-41B4-A6A4-8F0561528F85}" type="presOf" srcId="{4F1B3D93-10CB-4E6A-93C2-C9B8432151D2}" destId="{F1E5D30B-F822-4821-819B-A659FAC00418}" srcOrd="0" destOrd="0" presId="urn:microsoft.com/office/officeart/2005/8/layout/orgChart1"/>
    <dgm:cxn modelId="{939046D1-9282-4BDA-BF03-13C196C1B82B}" type="presOf" srcId="{EC5340E1-F67C-4235-8FE0-CA6417109D6B}" destId="{B3A23C5F-9F63-467F-A552-902CB10BE529}" srcOrd="1" destOrd="0" presId="urn:microsoft.com/office/officeart/2005/8/layout/orgChart1"/>
    <dgm:cxn modelId="{EEBBD0D5-77F8-4CAE-A4D6-AAE1AEE96A41}" type="presOf" srcId="{B3604278-0036-4778-83F2-A0F8266410BC}" destId="{D8DDE019-B51E-4F68-88F5-E2D531CCDA70}" srcOrd="0" destOrd="0" presId="urn:microsoft.com/office/officeart/2005/8/layout/orgChart1"/>
    <dgm:cxn modelId="{18D9A3DD-30A5-4569-B4BB-D84FB3822DC0}" srcId="{8D6404CF-8F32-474B-8255-10759ECD1746}" destId="{B3604278-0036-4778-83F2-A0F8266410BC}" srcOrd="0" destOrd="0" parTransId="{5B85AC2D-B677-4AB0-AA04-CAC7C7829978}" sibTransId="{9A9D4748-8C3C-401D-9CC4-44C8E87F03E8}"/>
    <dgm:cxn modelId="{FB0CE4E6-CDF5-4B80-9B83-C8AE1CF94B2D}" type="presOf" srcId="{609A7D57-194C-4AA7-949A-09071C8672FA}" destId="{A474E095-E922-45BD-B300-8B4E87AF931B}" srcOrd="1" destOrd="0" presId="urn:microsoft.com/office/officeart/2005/8/layout/orgChart1"/>
    <dgm:cxn modelId="{F6778BFD-D001-4C21-918D-C8261769677E}" srcId="{8D6404CF-8F32-474B-8255-10759ECD1746}" destId="{609A7D57-194C-4AA7-949A-09071C8672FA}" srcOrd="2" destOrd="0" parTransId="{D074EA0D-B1FA-40BC-97FB-592821B1BEC3}" sibTransId="{01468E4B-458E-4AEC-B173-2184C7A48301}"/>
    <dgm:cxn modelId="{D6D875FE-A00B-4867-8253-97EB7C646782}" type="presOf" srcId="{609A7D57-194C-4AA7-949A-09071C8672FA}" destId="{31897685-9E73-4F58-8017-E75F6E98A3D8}" srcOrd="0" destOrd="0" presId="urn:microsoft.com/office/officeart/2005/8/layout/orgChart1"/>
    <dgm:cxn modelId="{01B0C920-02D4-4665-876D-A50F85BBF9FC}" type="presParOf" srcId="{F1E5D30B-F822-4821-819B-A659FAC00418}" destId="{002B452A-A28C-461E-9781-CDF7D9F34CDB}" srcOrd="0" destOrd="0" presId="urn:microsoft.com/office/officeart/2005/8/layout/orgChart1"/>
    <dgm:cxn modelId="{CBC8DB1C-4998-42D0-B837-6A70DD7A70C2}" type="presParOf" srcId="{002B452A-A28C-461E-9781-CDF7D9F34CDB}" destId="{09DF6B22-70ED-4B11-8142-BEE2C1B250DA}" srcOrd="0" destOrd="0" presId="urn:microsoft.com/office/officeart/2005/8/layout/orgChart1"/>
    <dgm:cxn modelId="{2D991B03-13DF-460B-B942-74C19EA60CDF}" type="presParOf" srcId="{09DF6B22-70ED-4B11-8142-BEE2C1B250DA}" destId="{FA9590C8-0810-4B01-9CE1-1676702A20C7}" srcOrd="0" destOrd="0" presId="urn:microsoft.com/office/officeart/2005/8/layout/orgChart1"/>
    <dgm:cxn modelId="{9EBA3FA9-5721-4E26-A589-613788C7F75F}" type="presParOf" srcId="{09DF6B22-70ED-4B11-8142-BEE2C1B250DA}" destId="{89C0A3C1-0D20-483F-843C-563ED1B96EB2}" srcOrd="1" destOrd="0" presId="urn:microsoft.com/office/officeart/2005/8/layout/orgChart1"/>
    <dgm:cxn modelId="{9CF4CE58-C2BD-4FBF-964A-1230A9C31B47}" type="presParOf" srcId="{002B452A-A28C-461E-9781-CDF7D9F34CDB}" destId="{01FBC251-5330-43D6-A2A7-6C0F4A95E0A0}" srcOrd="1" destOrd="0" presId="urn:microsoft.com/office/officeart/2005/8/layout/orgChart1"/>
    <dgm:cxn modelId="{06DE8590-5FAC-4528-9F88-A78F07449B7B}" type="presParOf" srcId="{002B452A-A28C-461E-9781-CDF7D9F34CDB}" destId="{5E522B49-4807-4077-9693-6A26CC3FA144}" srcOrd="2" destOrd="0" presId="urn:microsoft.com/office/officeart/2005/8/layout/orgChart1"/>
    <dgm:cxn modelId="{9E182EDC-DEF7-46CE-88FC-788082DDA151}" type="presParOf" srcId="{5E522B49-4807-4077-9693-6A26CC3FA144}" destId="{58AE2A9C-12F8-4AEB-ACA1-D6FC74348235}" srcOrd="0" destOrd="0" presId="urn:microsoft.com/office/officeart/2005/8/layout/orgChart1"/>
    <dgm:cxn modelId="{8CC5C713-AD5B-4E83-B9A0-172282DC54C6}" type="presParOf" srcId="{5E522B49-4807-4077-9693-6A26CC3FA144}" destId="{214CDA85-7507-4476-A63D-44185F181C1C}" srcOrd="1" destOrd="0" presId="urn:microsoft.com/office/officeart/2005/8/layout/orgChart1"/>
    <dgm:cxn modelId="{7495BA8B-E59C-45D4-8540-755E14B5D4FA}" type="presParOf" srcId="{214CDA85-7507-4476-A63D-44185F181C1C}" destId="{7FA9F7EF-1B95-4FA7-B2E4-D145BBBDE454}" srcOrd="0" destOrd="0" presId="urn:microsoft.com/office/officeart/2005/8/layout/orgChart1"/>
    <dgm:cxn modelId="{F08A29D5-E46B-4116-8864-0B0BE1EE8E72}" type="presParOf" srcId="{7FA9F7EF-1B95-4FA7-B2E4-D145BBBDE454}" destId="{4D71174C-3D90-46FD-BF91-3E05B5CD8A66}" srcOrd="0" destOrd="0" presId="urn:microsoft.com/office/officeart/2005/8/layout/orgChart1"/>
    <dgm:cxn modelId="{70182E0E-3F73-43DC-ABDD-3D93E94A6672}" type="presParOf" srcId="{7FA9F7EF-1B95-4FA7-B2E4-D145BBBDE454}" destId="{7497AB4C-CB5A-4317-BB27-B8813B6D3B76}" srcOrd="1" destOrd="0" presId="urn:microsoft.com/office/officeart/2005/8/layout/orgChart1"/>
    <dgm:cxn modelId="{0740AA5C-B005-43CB-B46D-426B960AC046}" type="presParOf" srcId="{214CDA85-7507-4476-A63D-44185F181C1C}" destId="{71B13EF5-2883-4C0B-988B-5735D0873AFF}" srcOrd="1" destOrd="0" presId="urn:microsoft.com/office/officeart/2005/8/layout/orgChart1"/>
    <dgm:cxn modelId="{B4E1D2E4-1469-440F-AAC0-AA9F65C30429}" type="presParOf" srcId="{71B13EF5-2883-4C0B-988B-5735D0873AFF}" destId="{A10AE318-849B-4F68-88F1-72F101B4DDCC}" srcOrd="0" destOrd="0" presId="urn:microsoft.com/office/officeart/2005/8/layout/orgChart1"/>
    <dgm:cxn modelId="{B14FE72A-B8D7-4B0D-A60C-2131976CAD8E}" type="presParOf" srcId="{71B13EF5-2883-4C0B-988B-5735D0873AFF}" destId="{2B6F42EA-62F4-4D22-9FC1-1C7D40AF0882}" srcOrd="1" destOrd="0" presId="urn:microsoft.com/office/officeart/2005/8/layout/orgChart1"/>
    <dgm:cxn modelId="{6DEEBDAD-7436-49E5-AC80-6E0A8B1B43F1}" type="presParOf" srcId="{2B6F42EA-62F4-4D22-9FC1-1C7D40AF0882}" destId="{F1AE8033-3043-4E4D-BF9C-F6FB7C7D5636}" srcOrd="0" destOrd="0" presId="urn:microsoft.com/office/officeart/2005/8/layout/orgChart1"/>
    <dgm:cxn modelId="{FE225140-E365-4429-9F6D-9686E822CE8C}" type="presParOf" srcId="{F1AE8033-3043-4E4D-BF9C-F6FB7C7D5636}" destId="{D8DDE019-B51E-4F68-88F5-E2D531CCDA70}" srcOrd="0" destOrd="0" presId="urn:microsoft.com/office/officeart/2005/8/layout/orgChart1"/>
    <dgm:cxn modelId="{8FAB65F8-93F7-4382-ADFC-230933AEF2DC}" type="presParOf" srcId="{F1AE8033-3043-4E4D-BF9C-F6FB7C7D5636}" destId="{92FB2071-4378-4669-997B-D805B9C0F64A}" srcOrd="1" destOrd="0" presId="urn:microsoft.com/office/officeart/2005/8/layout/orgChart1"/>
    <dgm:cxn modelId="{B655B585-0D56-4C07-BAF3-8BC3E1090EC1}" type="presParOf" srcId="{2B6F42EA-62F4-4D22-9FC1-1C7D40AF0882}" destId="{7188324B-E240-4E5B-ACC3-6AE801E520E6}" srcOrd="1" destOrd="0" presId="urn:microsoft.com/office/officeart/2005/8/layout/orgChart1"/>
    <dgm:cxn modelId="{88F6BD2E-CB39-456E-8C82-C1B3A25315BA}" type="presParOf" srcId="{2B6F42EA-62F4-4D22-9FC1-1C7D40AF0882}" destId="{AD3C294C-FC88-4F04-8043-D29C6F771E10}" srcOrd="2" destOrd="0" presId="urn:microsoft.com/office/officeart/2005/8/layout/orgChart1"/>
    <dgm:cxn modelId="{E775FCA8-51BA-4C0B-9664-21933B7E5AAA}" type="presParOf" srcId="{71B13EF5-2883-4C0B-988B-5735D0873AFF}" destId="{B9211DBA-C903-48C1-B5FC-ABB0B6F98873}" srcOrd="2" destOrd="0" presId="urn:microsoft.com/office/officeart/2005/8/layout/orgChart1"/>
    <dgm:cxn modelId="{07F249E8-14FF-4072-B9F6-176C45CAD47C}" type="presParOf" srcId="{71B13EF5-2883-4C0B-988B-5735D0873AFF}" destId="{37336684-94AC-4A22-8116-7CB5CE528330}" srcOrd="3" destOrd="0" presId="urn:microsoft.com/office/officeart/2005/8/layout/orgChart1"/>
    <dgm:cxn modelId="{22E6BF9D-D136-436B-A90E-60D728C73C3E}" type="presParOf" srcId="{37336684-94AC-4A22-8116-7CB5CE528330}" destId="{CA0D120A-9A36-4D21-B2F3-FCDCE45E78ED}" srcOrd="0" destOrd="0" presId="urn:microsoft.com/office/officeart/2005/8/layout/orgChart1"/>
    <dgm:cxn modelId="{E774CAE5-525A-4F01-96EA-E8DA9DCA55DC}" type="presParOf" srcId="{CA0D120A-9A36-4D21-B2F3-FCDCE45E78ED}" destId="{EF7FF823-DCD8-40D0-90D0-68BD474CB2EA}" srcOrd="0" destOrd="0" presId="urn:microsoft.com/office/officeart/2005/8/layout/orgChart1"/>
    <dgm:cxn modelId="{093F2A10-ACB9-45B1-92E1-4C7362FD5D6E}" type="presParOf" srcId="{CA0D120A-9A36-4D21-B2F3-FCDCE45E78ED}" destId="{B3A23C5F-9F63-467F-A552-902CB10BE529}" srcOrd="1" destOrd="0" presId="urn:microsoft.com/office/officeart/2005/8/layout/orgChart1"/>
    <dgm:cxn modelId="{196DA5BE-2B04-4222-855A-296E304E8222}" type="presParOf" srcId="{37336684-94AC-4A22-8116-7CB5CE528330}" destId="{B4F2BC86-1D03-4B67-94D7-E12A11B48019}" srcOrd="1" destOrd="0" presId="urn:microsoft.com/office/officeart/2005/8/layout/orgChart1"/>
    <dgm:cxn modelId="{23588CC9-ED8C-4540-B005-DC9FAB62C7C3}" type="presParOf" srcId="{37336684-94AC-4A22-8116-7CB5CE528330}" destId="{47554D56-8A4B-4C89-BC31-1F780FADA8B5}" srcOrd="2" destOrd="0" presId="urn:microsoft.com/office/officeart/2005/8/layout/orgChart1"/>
    <dgm:cxn modelId="{933C9E56-7FE0-4056-8964-C3F9677B2437}" type="presParOf" srcId="{71B13EF5-2883-4C0B-988B-5735D0873AFF}" destId="{1AE456E3-321C-4211-95D9-CE58EBFDE926}" srcOrd="4" destOrd="0" presId="urn:microsoft.com/office/officeart/2005/8/layout/orgChart1"/>
    <dgm:cxn modelId="{041C8471-11A0-4F80-A3DE-E7848DC8D08A}" type="presParOf" srcId="{71B13EF5-2883-4C0B-988B-5735D0873AFF}" destId="{6C37D10D-D3A0-4C6F-A7A3-C4DC410A3A1B}" srcOrd="5" destOrd="0" presId="urn:microsoft.com/office/officeart/2005/8/layout/orgChart1"/>
    <dgm:cxn modelId="{3F1848B4-C38C-416D-B65C-DCEF2BAA4C96}" type="presParOf" srcId="{6C37D10D-D3A0-4C6F-A7A3-C4DC410A3A1B}" destId="{49397420-1BEB-4F27-B22E-75E2971DA2B1}" srcOrd="0" destOrd="0" presId="urn:microsoft.com/office/officeart/2005/8/layout/orgChart1"/>
    <dgm:cxn modelId="{6F94FEDB-4344-4B64-9818-7BA0F87D7677}" type="presParOf" srcId="{49397420-1BEB-4F27-B22E-75E2971DA2B1}" destId="{31897685-9E73-4F58-8017-E75F6E98A3D8}" srcOrd="0" destOrd="0" presId="urn:microsoft.com/office/officeart/2005/8/layout/orgChart1"/>
    <dgm:cxn modelId="{30B0800D-FDDC-45B9-826A-1C25E3CECE6C}" type="presParOf" srcId="{49397420-1BEB-4F27-B22E-75E2971DA2B1}" destId="{A474E095-E922-45BD-B300-8B4E87AF931B}" srcOrd="1" destOrd="0" presId="urn:microsoft.com/office/officeart/2005/8/layout/orgChart1"/>
    <dgm:cxn modelId="{2D7145DF-C3EE-4262-AFB7-A2AD78D8DB2B}" type="presParOf" srcId="{6C37D10D-D3A0-4C6F-A7A3-C4DC410A3A1B}" destId="{CBB991A0-0956-47AF-A014-2BA6E407B9F0}" srcOrd="1" destOrd="0" presId="urn:microsoft.com/office/officeart/2005/8/layout/orgChart1"/>
    <dgm:cxn modelId="{2D2EF977-5DF8-4178-AF86-6BDE61099888}" type="presParOf" srcId="{6C37D10D-D3A0-4C6F-A7A3-C4DC410A3A1B}" destId="{D0D34BF5-E799-403D-9C76-F5A796A5E1AC}" srcOrd="2" destOrd="0" presId="urn:microsoft.com/office/officeart/2005/8/layout/orgChart1"/>
    <dgm:cxn modelId="{48ECF854-A6AC-4C73-86C0-BE4A927DBF6E}" type="presParOf" srcId="{214CDA85-7507-4476-A63D-44185F181C1C}" destId="{B914C187-1D81-4F83-A882-8143B4C9E459}" srcOrd="2" destOrd="0" presId="urn:microsoft.com/office/officeart/2005/8/layout/orgChart1"/>
    <dgm:cxn modelId="{EC8054F3-12FC-49FC-9104-BA67B28A3D8C}" type="presParOf" srcId="{5E522B49-4807-4077-9693-6A26CC3FA144}" destId="{58C10E7C-A35B-4D07-A284-ED884CDC3169}" srcOrd="2" destOrd="0" presId="urn:microsoft.com/office/officeart/2005/8/layout/orgChart1"/>
    <dgm:cxn modelId="{726A11C0-CEF0-460B-AC87-BDE5288EF212}" type="presParOf" srcId="{5E522B49-4807-4077-9693-6A26CC3FA144}" destId="{7AA6ECCE-53A4-4399-8AB7-7FBDB5D267B5}" srcOrd="3" destOrd="0" presId="urn:microsoft.com/office/officeart/2005/8/layout/orgChart1"/>
    <dgm:cxn modelId="{0C582B5C-AE2E-4AC6-BE07-40CDB6C2652C}" type="presParOf" srcId="{7AA6ECCE-53A4-4399-8AB7-7FBDB5D267B5}" destId="{B58A9B4A-049B-4E7A-AA00-0C8C4621EE2D}" srcOrd="0" destOrd="0" presId="urn:microsoft.com/office/officeart/2005/8/layout/orgChart1"/>
    <dgm:cxn modelId="{651FBBB5-97EA-4A21-ADB7-2CF6B3089F3A}" type="presParOf" srcId="{B58A9B4A-049B-4E7A-AA00-0C8C4621EE2D}" destId="{58C6A38F-524D-4EFF-918F-283EB1D9CFE7}" srcOrd="0" destOrd="0" presId="urn:microsoft.com/office/officeart/2005/8/layout/orgChart1"/>
    <dgm:cxn modelId="{8AE6B19B-2A6D-4E39-9032-1E07EB32147F}" type="presParOf" srcId="{B58A9B4A-049B-4E7A-AA00-0C8C4621EE2D}" destId="{867B9C78-FD6C-45A8-B76B-80B40D126E02}" srcOrd="1" destOrd="0" presId="urn:microsoft.com/office/officeart/2005/8/layout/orgChart1"/>
    <dgm:cxn modelId="{B50FE0AC-56FA-4981-BADF-5601A5A7A67A}" type="presParOf" srcId="{7AA6ECCE-53A4-4399-8AB7-7FBDB5D267B5}" destId="{F92D77E8-674D-46C7-9689-109D35E857C2}" srcOrd="1" destOrd="0" presId="urn:microsoft.com/office/officeart/2005/8/layout/orgChart1"/>
    <dgm:cxn modelId="{6C8F0774-F887-4E9E-846D-A68C9887CA72}" type="presParOf" srcId="{F92D77E8-674D-46C7-9689-109D35E857C2}" destId="{7ED7DDF3-DDBF-4BB2-9F38-FA16B7A68DBB}" srcOrd="0" destOrd="0" presId="urn:microsoft.com/office/officeart/2005/8/layout/orgChart1"/>
    <dgm:cxn modelId="{78CA2D89-BC3B-499B-BFB6-1C61FDCB216B}" type="presParOf" srcId="{F92D77E8-674D-46C7-9689-109D35E857C2}" destId="{F467CD0C-5E5A-4C2D-94F3-E40C4C011C72}" srcOrd="1" destOrd="0" presId="urn:microsoft.com/office/officeart/2005/8/layout/orgChart1"/>
    <dgm:cxn modelId="{FF5EAB05-5C33-4417-ABE3-F33A0D8F75D3}" type="presParOf" srcId="{F467CD0C-5E5A-4C2D-94F3-E40C4C011C72}" destId="{5DD0B00A-870D-490F-A965-830AA9F2DF11}" srcOrd="0" destOrd="0" presId="urn:microsoft.com/office/officeart/2005/8/layout/orgChart1"/>
    <dgm:cxn modelId="{10687A65-8482-4793-965C-5DBD17725BFC}" type="presParOf" srcId="{5DD0B00A-870D-490F-A965-830AA9F2DF11}" destId="{01291CF9-D6A2-439A-8A96-9A050FFC35DF}" srcOrd="0" destOrd="0" presId="urn:microsoft.com/office/officeart/2005/8/layout/orgChart1"/>
    <dgm:cxn modelId="{49D53FB4-4A7C-43CF-9A51-B00A3B1C338A}" type="presParOf" srcId="{5DD0B00A-870D-490F-A965-830AA9F2DF11}" destId="{540C047F-E75B-4DFB-B12C-CB4349EF1414}" srcOrd="1" destOrd="0" presId="urn:microsoft.com/office/officeart/2005/8/layout/orgChart1"/>
    <dgm:cxn modelId="{1139C05B-CFBD-48F8-AB1B-5767D8B7936F}" type="presParOf" srcId="{F467CD0C-5E5A-4C2D-94F3-E40C4C011C72}" destId="{B90A6E52-1421-40D3-8121-1B1C7863CA5A}" srcOrd="1" destOrd="0" presId="urn:microsoft.com/office/officeart/2005/8/layout/orgChart1"/>
    <dgm:cxn modelId="{95015249-8F90-4319-83EB-A55F51545167}" type="presParOf" srcId="{F467CD0C-5E5A-4C2D-94F3-E40C4C011C72}" destId="{1C492E01-2B03-4A29-A3AF-71907FCEE6BF}" srcOrd="2" destOrd="0" presId="urn:microsoft.com/office/officeart/2005/8/layout/orgChart1"/>
    <dgm:cxn modelId="{B6CA36D1-2A7E-41B8-AC80-C3345B70915B}" type="presParOf" srcId="{F92D77E8-674D-46C7-9689-109D35E857C2}" destId="{0D66CB3B-2EBF-40B6-9617-458C1B2E3775}" srcOrd="2" destOrd="0" presId="urn:microsoft.com/office/officeart/2005/8/layout/orgChart1"/>
    <dgm:cxn modelId="{1CF4B499-A964-4737-82E8-FBC5C35BBE0C}" type="presParOf" srcId="{F92D77E8-674D-46C7-9689-109D35E857C2}" destId="{B1D06E4B-17EA-4414-ADB1-CD2761F0994E}" srcOrd="3" destOrd="0" presId="urn:microsoft.com/office/officeart/2005/8/layout/orgChart1"/>
    <dgm:cxn modelId="{013959F3-9CB9-4DD0-997A-2594E67CF515}" type="presParOf" srcId="{B1D06E4B-17EA-4414-ADB1-CD2761F0994E}" destId="{6563BABB-4B79-4C7F-A200-96C3C69D3A78}" srcOrd="0" destOrd="0" presId="urn:microsoft.com/office/officeart/2005/8/layout/orgChart1"/>
    <dgm:cxn modelId="{4AC02CE6-023A-4A78-A8EE-B63828541874}" type="presParOf" srcId="{6563BABB-4B79-4C7F-A200-96C3C69D3A78}" destId="{EEFE2DFD-0BE1-4549-994E-75EAB8E95ADC}" srcOrd="0" destOrd="0" presId="urn:microsoft.com/office/officeart/2005/8/layout/orgChart1"/>
    <dgm:cxn modelId="{7D63A39A-3E5D-4CC2-B4B9-D0B9A4D108AE}" type="presParOf" srcId="{6563BABB-4B79-4C7F-A200-96C3C69D3A78}" destId="{258AF0E7-9ADC-4D9E-8EB4-8911B73C7B48}" srcOrd="1" destOrd="0" presId="urn:microsoft.com/office/officeart/2005/8/layout/orgChart1"/>
    <dgm:cxn modelId="{9785F35F-B00D-4A4C-AB67-FE5F6F8A719D}" type="presParOf" srcId="{B1D06E4B-17EA-4414-ADB1-CD2761F0994E}" destId="{5FC5DD46-38D5-4957-8A63-2C1755C7A9ED}" srcOrd="1" destOrd="0" presId="urn:microsoft.com/office/officeart/2005/8/layout/orgChart1"/>
    <dgm:cxn modelId="{057F9983-984E-44BE-A189-6A3C0FFE0845}" type="presParOf" srcId="{B1D06E4B-17EA-4414-ADB1-CD2761F0994E}" destId="{525214E6-4F21-4AEC-B535-3E962F54D01A}" srcOrd="2" destOrd="0" presId="urn:microsoft.com/office/officeart/2005/8/layout/orgChart1"/>
    <dgm:cxn modelId="{1613F7CA-D76F-4B01-B05E-9876402C3325}" type="presParOf" srcId="{7AA6ECCE-53A4-4399-8AB7-7FBDB5D267B5}" destId="{8D934329-1C84-4191-94C0-A7608AC71D6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66CB3B-2EBF-40B6-9617-458C1B2E3775}">
      <dsp:nvSpPr>
        <dsp:cNvPr id="0" name=""/>
        <dsp:cNvSpPr/>
      </dsp:nvSpPr>
      <dsp:spPr>
        <a:xfrm>
          <a:off x="9817328" y="2174087"/>
          <a:ext cx="135785" cy="2174276"/>
        </a:xfrm>
        <a:custGeom>
          <a:avLst/>
          <a:gdLst/>
          <a:ahLst/>
          <a:cxnLst/>
          <a:rect l="0" t="0" r="0" b="0"/>
          <a:pathLst>
            <a:path>
              <a:moveTo>
                <a:pt x="0" y="0"/>
              </a:moveTo>
              <a:lnTo>
                <a:pt x="0" y="2174276"/>
              </a:lnTo>
              <a:lnTo>
                <a:pt x="135785" y="217427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D7DDF3-DDBF-4BB2-9F38-FA16B7A68DBB}">
      <dsp:nvSpPr>
        <dsp:cNvPr id="0" name=""/>
        <dsp:cNvSpPr/>
      </dsp:nvSpPr>
      <dsp:spPr>
        <a:xfrm>
          <a:off x="9465700" y="2174087"/>
          <a:ext cx="351628" cy="1252640"/>
        </a:xfrm>
        <a:custGeom>
          <a:avLst/>
          <a:gdLst/>
          <a:ahLst/>
          <a:cxnLst/>
          <a:rect l="0" t="0" r="0" b="0"/>
          <a:pathLst>
            <a:path>
              <a:moveTo>
                <a:pt x="351628" y="0"/>
              </a:moveTo>
              <a:lnTo>
                <a:pt x="351628" y="1252640"/>
              </a:lnTo>
              <a:lnTo>
                <a:pt x="0" y="125264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C10E7C-A35B-4D07-A284-ED884CDC3169}">
      <dsp:nvSpPr>
        <dsp:cNvPr id="0" name=""/>
        <dsp:cNvSpPr/>
      </dsp:nvSpPr>
      <dsp:spPr>
        <a:xfrm>
          <a:off x="6280501" y="1298774"/>
          <a:ext cx="2167091" cy="338640"/>
        </a:xfrm>
        <a:custGeom>
          <a:avLst/>
          <a:gdLst/>
          <a:ahLst/>
          <a:cxnLst/>
          <a:rect l="0" t="0" r="0" b="0"/>
          <a:pathLst>
            <a:path>
              <a:moveTo>
                <a:pt x="0" y="0"/>
              </a:moveTo>
              <a:lnTo>
                <a:pt x="0" y="338640"/>
              </a:lnTo>
              <a:lnTo>
                <a:pt x="2167091" y="3386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E456E3-321C-4211-95D9-CE58EBFDE926}">
      <dsp:nvSpPr>
        <dsp:cNvPr id="0" name=""/>
        <dsp:cNvSpPr/>
      </dsp:nvSpPr>
      <dsp:spPr>
        <a:xfrm>
          <a:off x="2797546" y="2182589"/>
          <a:ext cx="255987" cy="3468610"/>
        </a:xfrm>
        <a:custGeom>
          <a:avLst/>
          <a:gdLst/>
          <a:ahLst/>
          <a:cxnLst/>
          <a:rect l="0" t="0" r="0" b="0"/>
          <a:pathLst>
            <a:path>
              <a:moveTo>
                <a:pt x="0" y="0"/>
              </a:moveTo>
              <a:lnTo>
                <a:pt x="0" y="3468610"/>
              </a:lnTo>
              <a:lnTo>
                <a:pt x="255987" y="346861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211DBA-C903-48C1-B5FC-ABB0B6F98873}">
      <dsp:nvSpPr>
        <dsp:cNvPr id="0" name=""/>
        <dsp:cNvSpPr/>
      </dsp:nvSpPr>
      <dsp:spPr>
        <a:xfrm>
          <a:off x="2586710" y="2182589"/>
          <a:ext cx="210836" cy="1530517"/>
        </a:xfrm>
        <a:custGeom>
          <a:avLst/>
          <a:gdLst/>
          <a:ahLst/>
          <a:cxnLst/>
          <a:rect l="0" t="0" r="0" b="0"/>
          <a:pathLst>
            <a:path>
              <a:moveTo>
                <a:pt x="210836" y="0"/>
              </a:moveTo>
              <a:lnTo>
                <a:pt x="210836" y="1530517"/>
              </a:lnTo>
              <a:lnTo>
                <a:pt x="0" y="153051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0AE318-849B-4F68-88F1-72F101B4DDCC}">
      <dsp:nvSpPr>
        <dsp:cNvPr id="0" name=""/>
        <dsp:cNvSpPr/>
      </dsp:nvSpPr>
      <dsp:spPr>
        <a:xfrm>
          <a:off x="2797546" y="2182589"/>
          <a:ext cx="623763" cy="1472179"/>
        </a:xfrm>
        <a:custGeom>
          <a:avLst/>
          <a:gdLst/>
          <a:ahLst/>
          <a:cxnLst/>
          <a:rect l="0" t="0" r="0" b="0"/>
          <a:pathLst>
            <a:path>
              <a:moveTo>
                <a:pt x="0" y="0"/>
              </a:moveTo>
              <a:lnTo>
                <a:pt x="0" y="1472179"/>
              </a:lnTo>
              <a:lnTo>
                <a:pt x="623763" y="14721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AE2A9C-12F8-4AEB-ACA1-D6FC74348235}">
      <dsp:nvSpPr>
        <dsp:cNvPr id="0" name=""/>
        <dsp:cNvSpPr/>
      </dsp:nvSpPr>
      <dsp:spPr>
        <a:xfrm>
          <a:off x="4027825" y="1298774"/>
          <a:ext cx="2252676" cy="343389"/>
        </a:xfrm>
        <a:custGeom>
          <a:avLst/>
          <a:gdLst/>
          <a:ahLst/>
          <a:cxnLst/>
          <a:rect l="0" t="0" r="0" b="0"/>
          <a:pathLst>
            <a:path>
              <a:moveTo>
                <a:pt x="2252676" y="0"/>
              </a:moveTo>
              <a:lnTo>
                <a:pt x="2252676" y="343389"/>
              </a:lnTo>
              <a:lnTo>
                <a:pt x="0" y="3433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9590C8-0810-4B01-9CE1-1676702A20C7}">
      <dsp:nvSpPr>
        <dsp:cNvPr id="0" name=""/>
        <dsp:cNvSpPr/>
      </dsp:nvSpPr>
      <dsp:spPr>
        <a:xfrm>
          <a:off x="4776938" y="439008"/>
          <a:ext cx="3007126" cy="859766"/>
        </a:xfrm>
        <a:prstGeom prst="rect">
          <a:avLst/>
        </a:prstGeom>
        <a:noFill/>
        <a:ln w="28575" cap="flat" cmpd="sng" algn="ctr">
          <a:solidFill>
            <a:schemeClr val="accent5">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Reasonable</a:t>
          </a:r>
          <a:r>
            <a:rPr lang="en-US" sz="2000" kern="1200" dirty="0">
              <a:solidFill>
                <a:schemeClr val="tx1"/>
              </a:solidFill>
            </a:rPr>
            <a:t> </a:t>
          </a:r>
          <a:r>
            <a:rPr lang="en-US" sz="2000" i="0" kern="1200" dirty="0">
              <a:solidFill>
                <a:schemeClr val="tx1"/>
              </a:solidFill>
            </a:rPr>
            <a:t>Extensions/Alterations          of Existing Programs</a:t>
          </a:r>
        </a:p>
      </dsp:txBody>
      <dsp:txXfrm>
        <a:off x="4776938" y="439008"/>
        <a:ext cx="3007126" cy="859766"/>
      </dsp:txXfrm>
    </dsp:sp>
    <dsp:sp modelId="{4D71174C-3D90-46FD-BF91-3E05B5CD8A66}">
      <dsp:nvSpPr>
        <dsp:cNvPr id="0" name=""/>
        <dsp:cNvSpPr/>
      </dsp:nvSpPr>
      <dsp:spPr>
        <a:xfrm>
          <a:off x="1567267" y="1101738"/>
          <a:ext cx="2460557" cy="10808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Changes to Degrees </a:t>
          </a:r>
        </a:p>
        <a:p>
          <a:pPr marL="0" lvl="0" indent="0" algn="ctr" defTabSz="889000">
            <a:lnSpc>
              <a:spcPct val="90000"/>
            </a:lnSpc>
            <a:spcBef>
              <a:spcPct val="0"/>
            </a:spcBef>
            <a:spcAft>
              <a:spcPct val="35000"/>
            </a:spcAft>
            <a:buNone/>
          </a:pPr>
          <a:r>
            <a:rPr lang="en-US" sz="1600" i="1" kern="1200" dirty="0"/>
            <a:t>(IPEDS Levels 2, 3, 5, 7, 17,18,19 + </a:t>
          </a:r>
          <a:r>
            <a:rPr lang="en-US" sz="1600" i="1" kern="1200" dirty="0" err="1"/>
            <a:t>EdS</a:t>
          </a:r>
          <a:r>
            <a:rPr lang="en-US" sz="1600" i="1" kern="1200" dirty="0"/>
            <a:t>)</a:t>
          </a:r>
        </a:p>
      </dsp:txBody>
      <dsp:txXfrm>
        <a:off x="1567267" y="1101738"/>
        <a:ext cx="2460557" cy="1080851"/>
      </dsp:txXfrm>
    </dsp:sp>
    <dsp:sp modelId="{D8DDE019-B51E-4F68-88F5-E2D531CCDA70}">
      <dsp:nvSpPr>
        <dsp:cNvPr id="0" name=""/>
        <dsp:cNvSpPr/>
      </dsp:nvSpPr>
      <dsp:spPr>
        <a:xfrm>
          <a:off x="3421310" y="2607176"/>
          <a:ext cx="3092945" cy="20951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r>
            <a:rPr lang="en-US" sz="1600" b="1" kern="1200" dirty="0">
              <a:solidFill>
                <a:srgbClr val="FFFF00"/>
              </a:solidFill>
            </a:rPr>
            <a:t>Substantive, requiring notification</a:t>
          </a:r>
          <a:r>
            <a:rPr lang="en-US" sz="1600" kern="1200" dirty="0">
              <a:solidFill>
                <a:srgbClr val="FFFF00"/>
              </a:solidFill>
            </a:rPr>
            <a:t> </a:t>
          </a:r>
          <a:r>
            <a:rPr lang="en-US" sz="1600" kern="1200" dirty="0"/>
            <a:t>                    </a:t>
          </a:r>
        </a:p>
        <a:p>
          <a:pPr marL="0" lvl="0" indent="0" algn="l" defTabSz="711200">
            <a:lnSpc>
              <a:spcPct val="90000"/>
            </a:lnSpc>
            <a:spcBef>
              <a:spcPct val="0"/>
            </a:spcBef>
            <a:spcAft>
              <a:spcPct val="35000"/>
            </a:spcAft>
            <a:buNone/>
          </a:pPr>
          <a:r>
            <a:rPr lang="en-US" sz="1400" kern="1200" dirty="0">
              <a:sym typeface="Wingdings" panose="05000000000000000000" pitchFamily="2" charset="2"/>
            </a:rPr>
            <a:t></a:t>
          </a:r>
          <a:r>
            <a:rPr lang="en-US" sz="1400" kern="1200" dirty="0"/>
            <a:t> Title change</a:t>
          </a:r>
        </a:p>
        <a:p>
          <a:pPr marL="0" lvl="0" indent="0" algn="l" defTabSz="711200">
            <a:lnSpc>
              <a:spcPct val="90000"/>
            </a:lnSpc>
            <a:spcBef>
              <a:spcPct val="0"/>
            </a:spcBef>
            <a:spcAft>
              <a:spcPct val="35000"/>
            </a:spcAft>
            <a:buNone/>
          </a:pPr>
          <a:r>
            <a:rPr lang="en-US" sz="1400" kern="1200" dirty="0">
              <a:sym typeface="Wingdings" panose="05000000000000000000" pitchFamily="2" charset="2"/>
            </a:rPr>
            <a:t></a:t>
          </a:r>
          <a:r>
            <a:rPr lang="en-US" sz="1400" kern="1200" dirty="0"/>
            <a:t> CIP change</a:t>
          </a:r>
        </a:p>
        <a:p>
          <a:pPr marL="0" lvl="0" indent="0" algn="l" defTabSz="711200">
            <a:lnSpc>
              <a:spcPct val="90000"/>
            </a:lnSpc>
            <a:spcBef>
              <a:spcPct val="0"/>
            </a:spcBef>
            <a:spcAft>
              <a:spcPct val="35000"/>
            </a:spcAft>
            <a:buNone/>
          </a:pPr>
          <a:r>
            <a:rPr lang="en-US" sz="1400" kern="1200" dirty="0">
              <a:sym typeface="Wingdings" panose="05000000000000000000" pitchFamily="2" charset="2"/>
            </a:rPr>
            <a:t> Nomenclature change, excl doctoral</a:t>
          </a:r>
        </a:p>
        <a:p>
          <a:pPr marL="0" lvl="0" indent="0" algn="l" defTabSz="711200">
            <a:lnSpc>
              <a:spcPct val="90000"/>
            </a:lnSpc>
            <a:spcBef>
              <a:spcPct val="0"/>
            </a:spcBef>
            <a:spcAft>
              <a:spcPct val="35000"/>
            </a:spcAft>
            <a:buNone/>
          </a:pPr>
          <a:r>
            <a:rPr lang="en-US" sz="1400" kern="1200" dirty="0">
              <a:solidFill>
                <a:schemeClr val="bg1"/>
              </a:solidFill>
              <a:sym typeface="Wingdings" panose="05000000000000000000" pitchFamily="2" charset="2"/>
            </a:rPr>
            <a:t> Modality change 100%</a:t>
          </a:r>
          <a:endParaRPr lang="en-US" sz="1400" kern="1200" dirty="0">
            <a:solidFill>
              <a:schemeClr val="bg1"/>
            </a:solidFill>
          </a:endParaRPr>
        </a:p>
        <a:p>
          <a:pPr marL="0" lvl="0" indent="0" algn="l" defTabSz="711200">
            <a:lnSpc>
              <a:spcPct val="90000"/>
            </a:lnSpc>
            <a:spcBef>
              <a:spcPct val="0"/>
            </a:spcBef>
            <a:spcAft>
              <a:spcPct val="35000"/>
            </a:spcAft>
            <a:buNone/>
          </a:pPr>
          <a:r>
            <a:rPr lang="en-US" sz="1400" kern="1200" dirty="0">
              <a:solidFill>
                <a:schemeClr val="bg1"/>
              </a:solidFill>
              <a:sym typeface="Wingdings" panose="05000000000000000000" pitchFamily="2" charset="2"/>
            </a:rPr>
            <a:t></a:t>
          </a:r>
          <a:r>
            <a:rPr lang="en-US" sz="1400" kern="1200" dirty="0">
              <a:solidFill>
                <a:schemeClr val="bg1"/>
              </a:solidFill>
            </a:rPr>
            <a:t> Curriculum updates                                    25%&lt; change &lt; 49%</a:t>
          </a:r>
        </a:p>
        <a:p>
          <a:pPr marL="0" lvl="0" indent="0" algn="l" defTabSz="711200">
            <a:lnSpc>
              <a:spcPct val="90000"/>
            </a:lnSpc>
            <a:spcBef>
              <a:spcPct val="0"/>
            </a:spcBef>
            <a:spcAft>
              <a:spcPct val="35000"/>
            </a:spcAft>
            <a:buNone/>
          </a:pPr>
          <a:r>
            <a:rPr lang="en-US" sz="1400" kern="1200" dirty="0">
              <a:solidFill>
                <a:schemeClr val="bg1"/>
              </a:solidFill>
              <a:sym typeface="Wingdings" panose="05000000000000000000" pitchFamily="2" charset="2"/>
            </a:rPr>
            <a:t> Addition of options</a:t>
          </a:r>
          <a:endParaRPr lang="en-US" sz="1400" strike="sngStrike" kern="1200" dirty="0">
            <a:solidFill>
              <a:schemeClr val="bg1"/>
            </a:solidFill>
            <a:sym typeface="Wingdings" panose="05000000000000000000" pitchFamily="2" charset="2"/>
          </a:endParaRPr>
        </a:p>
        <a:p>
          <a:pPr marL="0" lvl="0" indent="0" algn="l" defTabSz="711200">
            <a:lnSpc>
              <a:spcPct val="90000"/>
            </a:lnSpc>
            <a:spcBef>
              <a:spcPct val="0"/>
            </a:spcBef>
            <a:spcAft>
              <a:spcPct val="35000"/>
            </a:spcAft>
            <a:buNone/>
          </a:pPr>
          <a:endParaRPr lang="en-US" sz="1400" kern="1200" dirty="0"/>
        </a:p>
      </dsp:txBody>
      <dsp:txXfrm>
        <a:off x="3421310" y="2607176"/>
        <a:ext cx="3092945" cy="2095184"/>
      </dsp:txXfrm>
    </dsp:sp>
    <dsp:sp modelId="{EF7FF823-DCD8-40D0-90D0-68BD474CB2EA}">
      <dsp:nvSpPr>
        <dsp:cNvPr id="0" name=""/>
        <dsp:cNvSpPr/>
      </dsp:nvSpPr>
      <dsp:spPr>
        <a:xfrm>
          <a:off x="78384" y="2665514"/>
          <a:ext cx="2508325" cy="20951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FFFF00"/>
              </a:solidFill>
            </a:rPr>
            <a:t>Substantive, requiring approval</a:t>
          </a:r>
          <a:endParaRPr lang="en-US" sz="1600" kern="1200" dirty="0"/>
        </a:p>
        <a:p>
          <a:pPr marL="0" lvl="0" indent="0" algn="l" defTabSz="711200">
            <a:lnSpc>
              <a:spcPct val="90000"/>
            </a:lnSpc>
            <a:spcBef>
              <a:spcPct val="0"/>
            </a:spcBef>
            <a:spcAft>
              <a:spcPct val="35000"/>
            </a:spcAft>
            <a:buFont typeface="Arial" panose="020B0604020202020204" pitchFamily="34" charset="0"/>
            <a:buNone/>
          </a:pPr>
          <a:r>
            <a:rPr lang="en-US" sz="1400" kern="1200" dirty="0">
              <a:sym typeface="Wingdings" panose="05000000000000000000" pitchFamily="2" charset="2"/>
            </a:rPr>
            <a:t></a:t>
          </a:r>
          <a:r>
            <a:rPr lang="en-US" sz="1400" kern="1200" dirty="0"/>
            <a:t> Split existing program into two</a:t>
          </a:r>
        </a:p>
        <a:p>
          <a:pPr marL="0" lvl="0" indent="0" algn="l" defTabSz="711200">
            <a:lnSpc>
              <a:spcPct val="90000"/>
            </a:lnSpc>
            <a:spcBef>
              <a:spcPct val="0"/>
            </a:spcBef>
            <a:spcAft>
              <a:spcPct val="35000"/>
            </a:spcAft>
            <a:buFont typeface="Arial" panose="020B0604020202020204" pitchFamily="34" charset="0"/>
            <a:buNone/>
          </a:pPr>
          <a:r>
            <a:rPr lang="en-US" sz="1400" kern="1200" dirty="0">
              <a:sym typeface="Wingdings" panose="05000000000000000000" pitchFamily="2" charset="2"/>
            </a:rPr>
            <a:t></a:t>
          </a:r>
          <a:r>
            <a:rPr lang="en-US" sz="1400" kern="1200" dirty="0"/>
            <a:t> Merge existing degree programs into one</a:t>
          </a:r>
        </a:p>
        <a:p>
          <a:pPr marL="0" lvl="0" indent="0" algn="l" defTabSz="711200">
            <a:lnSpc>
              <a:spcPct val="90000"/>
            </a:lnSpc>
            <a:spcBef>
              <a:spcPct val="0"/>
            </a:spcBef>
            <a:spcAft>
              <a:spcPct val="35000"/>
            </a:spcAft>
            <a:buFont typeface="Arial" panose="020B0604020202020204" pitchFamily="34" charset="0"/>
            <a:buNone/>
          </a:pPr>
          <a:r>
            <a:rPr lang="en-US" sz="1400" kern="1200" dirty="0">
              <a:sym typeface="Wingdings" panose="05000000000000000000" pitchFamily="2" charset="2"/>
            </a:rPr>
            <a:t> Doctoral programs-- nomenclature and level</a:t>
          </a:r>
        </a:p>
        <a:p>
          <a:pPr marL="0" lvl="0" indent="0" algn="l" defTabSz="711200">
            <a:lnSpc>
              <a:spcPct val="90000"/>
            </a:lnSpc>
            <a:spcBef>
              <a:spcPct val="0"/>
            </a:spcBef>
            <a:spcAft>
              <a:spcPct val="35000"/>
            </a:spcAft>
            <a:buFont typeface="Arial" panose="020B0604020202020204" pitchFamily="34" charset="0"/>
            <a:buNone/>
          </a:pPr>
          <a:r>
            <a:rPr lang="en-US" sz="1400" kern="1200" dirty="0">
              <a:sym typeface="Wingdings" panose="05000000000000000000" pitchFamily="2" charset="2"/>
            </a:rPr>
            <a:t> Prog changes &gt;50%</a:t>
          </a:r>
        </a:p>
        <a:p>
          <a:pPr marL="0" lvl="0" indent="0" algn="l" defTabSz="711200">
            <a:lnSpc>
              <a:spcPct val="90000"/>
            </a:lnSpc>
            <a:spcBef>
              <a:spcPct val="0"/>
            </a:spcBef>
            <a:spcAft>
              <a:spcPct val="35000"/>
            </a:spcAft>
            <a:buFont typeface="Arial" panose="020B0604020202020204" pitchFamily="34" charset="0"/>
            <a:buNone/>
          </a:pPr>
          <a:r>
            <a:rPr lang="en-US" sz="1400" kern="1200" dirty="0">
              <a:sym typeface="Wingdings" panose="05000000000000000000" pitchFamily="2" charset="2"/>
            </a:rPr>
            <a:t> Prog Length change by 25%</a:t>
          </a:r>
          <a:endParaRPr lang="en-US" sz="1400" kern="1200" dirty="0"/>
        </a:p>
      </dsp:txBody>
      <dsp:txXfrm>
        <a:off x="78384" y="2665514"/>
        <a:ext cx="2508325" cy="2095184"/>
      </dsp:txXfrm>
    </dsp:sp>
    <dsp:sp modelId="{31897685-9E73-4F58-8017-E75F6E98A3D8}">
      <dsp:nvSpPr>
        <dsp:cNvPr id="0" name=""/>
        <dsp:cNvSpPr/>
      </dsp:nvSpPr>
      <dsp:spPr>
        <a:xfrm>
          <a:off x="3053533" y="5214147"/>
          <a:ext cx="4190369" cy="8741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FF00"/>
              </a:solidFill>
            </a:rPr>
            <a:t>Non-substantive changes </a:t>
          </a:r>
          <a:r>
            <a:rPr lang="en-US" sz="1400" kern="1200" dirty="0">
              <a:solidFill>
                <a:srgbClr val="FFFF00"/>
              </a:solidFill>
            </a:rPr>
            <a:t>(do not require ACHE notification)</a:t>
          </a:r>
        </a:p>
        <a:p>
          <a:pPr marL="0" lvl="0" indent="0" algn="ctr" defTabSz="622300">
            <a:lnSpc>
              <a:spcPct val="90000"/>
            </a:lnSpc>
            <a:spcBef>
              <a:spcPct val="0"/>
            </a:spcBef>
            <a:spcAft>
              <a:spcPct val="35000"/>
            </a:spcAft>
            <a:buNone/>
          </a:pPr>
          <a:r>
            <a:rPr lang="en-US" sz="1400" kern="1200" dirty="0">
              <a:solidFill>
                <a:schemeClr val="bg1"/>
              </a:solidFill>
              <a:sym typeface="Wingdings" panose="05000000000000000000" pitchFamily="2" charset="2"/>
            </a:rPr>
            <a:t> Course updates   Minors   </a:t>
          </a:r>
          <a:r>
            <a:rPr lang="en-US" sz="1400" kern="1200" dirty="0" err="1">
              <a:solidFill>
                <a:schemeClr val="bg1"/>
              </a:solidFill>
              <a:sym typeface="Wingdings" panose="05000000000000000000" pitchFamily="2" charset="2"/>
            </a:rPr>
            <a:t>prg</a:t>
          </a:r>
          <a:r>
            <a:rPr lang="en-US" sz="1400" kern="1200" dirty="0">
              <a:solidFill>
                <a:schemeClr val="bg1"/>
              </a:solidFill>
              <a:sym typeface="Wingdings" panose="05000000000000000000" pitchFamily="2" charset="2"/>
            </a:rPr>
            <a:t> changes &lt;%25 modality, unless 100% change</a:t>
          </a:r>
          <a:endParaRPr lang="en-US" sz="1400" kern="1200" dirty="0">
            <a:solidFill>
              <a:schemeClr val="bg1"/>
            </a:solidFill>
          </a:endParaRPr>
        </a:p>
      </dsp:txBody>
      <dsp:txXfrm>
        <a:off x="3053533" y="5214147"/>
        <a:ext cx="4190369" cy="874104"/>
      </dsp:txXfrm>
    </dsp:sp>
    <dsp:sp modelId="{58C6A38F-524D-4EFF-918F-283EB1D9CFE7}">
      <dsp:nvSpPr>
        <dsp:cNvPr id="0" name=""/>
        <dsp:cNvSpPr/>
      </dsp:nvSpPr>
      <dsp:spPr>
        <a:xfrm>
          <a:off x="8447593" y="1100742"/>
          <a:ext cx="2739470" cy="1073344"/>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Changes to F</a:t>
          </a:r>
          <a:r>
            <a:rPr lang="en-US" sz="2000" b="1" kern="1200" dirty="0">
              <a:solidFill>
                <a:schemeClr val="bg1"/>
              </a:solidFill>
            </a:rPr>
            <a:t>or-Credit,    Non-Degree Certificates</a:t>
          </a:r>
        </a:p>
        <a:p>
          <a:pPr marL="0" lvl="0" indent="0" algn="ctr" defTabSz="889000">
            <a:lnSpc>
              <a:spcPct val="90000"/>
            </a:lnSpc>
            <a:spcBef>
              <a:spcPct val="0"/>
            </a:spcBef>
            <a:spcAft>
              <a:spcPct val="35000"/>
            </a:spcAft>
            <a:buNone/>
          </a:pPr>
          <a:r>
            <a:rPr lang="en-US" sz="1600" i="1" kern="1200" dirty="0"/>
            <a:t>(IPEDS Levels 1a, 1b, 6, 8) </a:t>
          </a:r>
        </a:p>
      </dsp:txBody>
      <dsp:txXfrm>
        <a:off x="8447593" y="1100742"/>
        <a:ext cx="2739470" cy="1073344"/>
      </dsp:txXfrm>
    </dsp:sp>
    <dsp:sp modelId="{01291CF9-D6A2-439A-8A96-9A050FFC35DF}">
      <dsp:nvSpPr>
        <dsp:cNvPr id="0" name=""/>
        <dsp:cNvSpPr/>
      </dsp:nvSpPr>
      <dsp:spPr>
        <a:xfrm>
          <a:off x="7157010" y="2526236"/>
          <a:ext cx="2308690" cy="1800981"/>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FFFF00"/>
              </a:solidFill>
            </a:rPr>
            <a:t>Substantive, requiring notification</a:t>
          </a:r>
        </a:p>
        <a:p>
          <a:pPr marL="0" lvl="0" indent="0" algn="l" defTabSz="711200">
            <a:lnSpc>
              <a:spcPct val="90000"/>
            </a:lnSpc>
            <a:spcBef>
              <a:spcPct val="0"/>
            </a:spcBef>
            <a:spcAft>
              <a:spcPct val="35000"/>
            </a:spcAft>
            <a:buNone/>
          </a:pPr>
          <a:r>
            <a:rPr lang="en-US" sz="1400" kern="1200" dirty="0">
              <a:sym typeface="Wingdings" panose="05000000000000000000" pitchFamily="2" charset="2"/>
            </a:rPr>
            <a:t> Addition of new certs</a:t>
          </a:r>
        </a:p>
        <a:p>
          <a:pPr marL="0" lvl="0" indent="0" algn="l" defTabSz="711200">
            <a:lnSpc>
              <a:spcPct val="90000"/>
            </a:lnSpc>
            <a:spcBef>
              <a:spcPct val="0"/>
            </a:spcBef>
            <a:spcAft>
              <a:spcPct val="35000"/>
            </a:spcAft>
            <a:buNone/>
          </a:pPr>
          <a:r>
            <a:rPr lang="en-US" sz="1400" kern="1200" dirty="0">
              <a:solidFill>
                <a:schemeClr val="bg1"/>
              </a:solidFill>
              <a:sym typeface="Wingdings" panose="05000000000000000000" pitchFamily="2" charset="2"/>
            </a:rPr>
            <a:t> Deletion of certs</a:t>
          </a:r>
        </a:p>
        <a:p>
          <a:pPr marL="0" lvl="0" indent="0" algn="l" defTabSz="711200">
            <a:lnSpc>
              <a:spcPct val="90000"/>
            </a:lnSpc>
            <a:spcBef>
              <a:spcPct val="0"/>
            </a:spcBef>
            <a:spcAft>
              <a:spcPct val="35000"/>
            </a:spcAft>
            <a:buNone/>
          </a:pPr>
          <a:r>
            <a:rPr lang="en-US" sz="1400" kern="1200" dirty="0">
              <a:solidFill>
                <a:schemeClr val="bg1"/>
              </a:solidFill>
              <a:sym typeface="Wingdings" panose="05000000000000000000" pitchFamily="2" charset="2"/>
            </a:rPr>
            <a:t> CIP changes to certs</a:t>
          </a:r>
        </a:p>
        <a:p>
          <a:pPr marL="0" lvl="0" indent="0" algn="l" defTabSz="711200">
            <a:lnSpc>
              <a:spcPct val="90000"/>
            </a:lnSpc>
            <a:spcBef>
              <a:spcPct val="0"/>
            </a:spcBef>
            <a:spcAft>
              <a:spcPct val="35000"/>
            </a:spcAft>
            <a:buNone/>
          </a:pPr>
          <a:r>
            <a:rPr lang="en-US" sz="1400" kern="1200" dirty="0">
              <a:solidFill>
                <a:schemeClr val="bg1"/>
              </a:solidFill>
              <a:sym typeface="Wingdings" panose="05000000000000000000" pitchFamily="2" charset="2"/>
            </a:rPr>
            <a:t> IPEDS level change</a:t>
          </a:r>
        </a:p>
        <a:p>
          <a:pPr marL="0" lvl="0" indent="0" algn="l" defTabSz="711200">
            <a:lnSpc>
              <a:spcPct val="90000"/>
            </a:lnSpc>
            <a:spcBef>
              <a:spcPct val="0"/>
            </a:spcBef>
            <a:spcAft>
              <a:spcPct val="35000"/>
            </a:spcAft>
            <a:buNone/>
          </a:pPr>
          <a:r>
            <a:rPr lang="en-US" sz="1400" kern="1200" dirty="0">
              <a:solidFill>
                <a:schemeClr val="bg1"/>
              </a:solidFill>
              <a:sym typeface="Wingdings" panose="05000000000000000000" pitchFamily="2" charset="2"/>
            </a:rPr>
            <a:t> Modality change 100%</a:t>
          </a:r>
          <a:endParaRPr lang="en-US" sz="1400" kern="1200" dirty="0">
            <a:solidFill>
              <a:schemeClr val="bg1"/>
            </a:solidFill>
          </a:endParaRPr>
        </a:p>
      </dsp:txBody>
      <dsp:txXfrm>
        <a:off x="7157010" y="2526236"/>
        <a:ext cx="2308690" cy="1800981"/>
      </dsp:txXfrm>
    </dsp:sp>
    <dsp:sp modelId="{EEFE2DFD-0BE1-4549-994E-75EAB8E95ADC}">
      <dsp:nvSpPr>
        <dsp:cNvPr id="0" name=""/>
        <dsp:cNvSpPr/>
      </dsp:nvSpPr>
      <dsp:spPr>
        <a:xfrm>
          <a:off x="9953113" y="3305427"/>
          <a:ext cx="1914627" cy="2085873"/>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FFFF00"/>
              </a:solidFill>
            </a:rPr>
            <a:t>Non-substantive      </a:t>
          </a:r>
          <a:r>
            <a:rPr lang="en-US" sz="1600" kern="1200" dirty="0">
              <a:solidFill>
                <a:srgbClr val="FFFF00"/>
              </a:solidFill>
            </a:rPr>
            <a:t>(do not require ACHE notification)</a:t>
          </a:r>
        </a:p>
        <a:p>
          <a:pPr marL="0" lvl="0" indent="0" algn="l" defTabSz="711200">
            <a:lnSpc>
              <a:spcPct val="90000"/>
            </a:lnSpc>
            <a:spcBef>
              <a:spcPct val="0"/>
            </a:spcBef>
            <a:spcAft>
              <a:spcPct val="35000"/>
            </a:spcAft>
            <a:buNone/>
          </a:pPr>
          <a:r>
            <a:rPr lang="en-US" sz="1400" kern="1200" dirty="0">
              <a:sym typeface="Wingdings" panose="05000000000000000000" pitchFamily="2" charset="2"/>
            </a:rPr>
            <a:t> Course updates </a:t>
          </a:r>
        </a:p>
        <a:p>
          <a:pPr marL="0" lvl="0" indent="0" algn="l" defTabSz="711200">
            <a:lnSpc>
              <a:spcPct val="90000"/>
            </a:lnSpc>
            <a:spcBef>
              <a:spcPct val="0"/>
            </a:spcBef>
            <a:spcAft>
              <a:spcPct val="35000"/>
            </a:spcAft>
            <a:buNone/>
          </a:pPr>
          <a:r>
            <a:rPr lang="en-US" sz="1400" kern="1200" dirty="0">
              <a:solidFill>
                <a:schemeClr val="bg1"/>
              </a:solidFill>
              <a:sym typeface="Wingdings" panose="05000000000000000000" pitchFamily="2" charset="2"/>
            </a:rPr>
            <a:t> Most delivery modality change</a:t>
          </a:r>
        </a:p>
        <a:p>
          <a:pPr marL="0" lvl="0" indent="0" algn="l" defTabSz="711200">
            <a:lnSpc>
              <a:spcPct val="90000"/>
            </a:lnSpc>
            <a:spcBef>
              <a:spcPct val="0"/>
            </a:spcBef>
            <a:spcAft>
              <a:spcPct val="35000"/>
            </a:spcAft>
            <a:buNone/>
          </a:pPr>
          <a:r>
            <a:rPr lang="en-US" sz="1400" kern="1200" dirty="0">
              <a:solidFill>
                <a:schemeClr val="bg1"/>
              </a:solidFill>
              <a:sym typeface="Wingdings" panose="05000000000000000000" pitchFamily="2" charset="2"/>
            </a:rPr>
            <a:t> Title change w/o content change</a:t>
          </a:r>
          <a:endParaRPr lang="en-US" sz="1400" kern="1200" dirty="0">
            <a:solidFill>
              <a:schemeClr val="bg1"/>
            </a:solidFill>
          </a:endParaRPr>
        </a:p>
      </dsp:txBody>
      <dsp:txXfrm>
        <a:off x="9953113" y="3305427"/>
        <a:ext cx="1914627" cy="208587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4D24FDB-05F8-40EE-9F96-239C88E0269C}" type="datetimeFigureOut">
              <a:rPr lang="en-US" smtClean="0"/>
              <a:t>3/8/2024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0935ACD-FC6D-412F-B15C-F54ABA1A44BF}" type="slidenum">
              <a:rPr lang="en-US" smtClean="0"/>
              <a:t>‹#›</a:t>
            </a:fld>
            <a:endParaRPr lang="en-US" dirty="0"/>
          </a:p>
        </p:txBody>
      </p:sp>
    </p:spTree>
    <p:extLst>
      <p:ext uri="{BB962C8B-B14F-4D97-AF65-F5344CB8AC3E}">
        <p14:creationId xmlns:p14="http://schemas.microsoft.com/office/powerpoint/2010/main" val="2424065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36C93A0B-A9DE-4FAA-8069-629C10E18461}" type="slidenum">
              <a:rPr lang="en-US">
                <a:solidFill>
                  <a:prstClr val="black"/>
                </a:solidFill>
                <a:latin typeface="Calibri"/>
              </a:rPr>
              <a:pPr defTabSz="931774">
                <a:defRPr/>
              </a:pPr>
              <a:t>1</a:t>
            </a:fld>
            <a:endParaRPr lang="en-US" dirty="0">
              <a:solidFill>
                <a:prstClr val="black"/>
              </a:solidFill>
              <a:latin typeface="Calibri"/>
            </a:endParaRPr>
          </a:p>
        </p:txBody>
      </p:sp>
    </p:spTree>
    <p:extLst>
      <p:ext uri="{BB962C8B-B14F-4D97-AF65-F5344CB8AC3E}">
        <p14:creationId xmlns:p14="http://schemas.microsoft.com/office/powerpoint/2010/main" val="731198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bdc9caa989_0_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bdc9caa989_0_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endParaRPr sz="1200" i="1">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14213D"/>
                </a:solidFill>
                <a:highlight>
                  <a:srgbClr val="FFFFFF"/>
                </a:highlight>
              </a:rPr>
              <a:t>Under this initiative UABTeach is receiving 450K per year  in support </a:t>
            </a:r>
            <a:endParaRPr sz="1200">
              <a:solidFill>
                <a:srgbClr val="14213D"/>
              </a:solidFill>
              <a:highlight>
                <a:srgbClr val="FFFFFF"/>
              </a:highlight>
            </a:endParaRPr>
          </a:p>
          <a:p>
            <a:pPr marL="0" lvl="0" indent="0" algn="l" rtl="0">
              <a:spcBef>
                <a:spcPts val="110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bdc9caa989_0_90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28" name="Google Shape;228;g2bdc9caa989_0_9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bdc9caa989_0_8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bdc9caa989_0_8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a:solidFill>
                <a:srgbClr val="14213D"/>
              </a:solidFill>
              <a:highlight>
                <a:srgbClr val="FFFFFF"/>
              </a:highlight>
            </a:endParaRPr>
          </a:p>
          <a:p>
            <a:pPr marL="0" lvl="0" indent="0" algn="l" rtl="0">
              <a:spcBef>
                <a:spcPts val="110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bdc9caa989_0_10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bdc9caa989_0_10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a:solidFill>
                <a:srgbClr val="14213D"/>
              </a:solidFill>
              <a:highlight>
                <a:srgbClr val="FFFFFF"/>
              </a:highlight>
            </a:endParaRPr>
          </a:p>
          <a:p>
            <a:pPr marL="0" lvl="0" indent="0" algn="l" rtl="0">
              <a:spcBef>
                <a:spcPts val="110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bdc9caa989_0_8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bdc9caa989_0_8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a:solidFill>
                <a:srgbClr val="14213D"/>
              </a:solidFill>
              <a:highlight>
                <a:srgbClr val="FFFFFF"/>
              </a:highlight>
            </a:endParaRPr>
          </a:p>
          <a:p>
            <a:pPr marL="0" lvl="0" indent="0" algn="l" rtl="0">
              <a:spcBef>
                <a:spcPts val="110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bdc9caa989_0_1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bdc9caa989_0_1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i="1" dirty="0">
                <a:latin typeface="Calibri"/>
                <a:ea typeface="Calibri"/>
                <a:cs typeface="Calibri"/>
                <a:sym typeface="Calibri"/>
              </a:rPr>
              <a:t>*Please note that UABTeach is an established program and these numbers reflect enrollment for Y1 of the Alabama UTeach Initiative, NOT current total program enrollment.</a:t>
            </a:r>
            <a:endParaRPr sz="1200" i="1" dirty="0">
              <a:latin typeface="Calibri"/>
              <a:ea typeface="Calibri"/>
              <a:cs typeface="Calibri"/>
              <a:sym typeface="Calibri"/>
            </a:endParaRPr>
          </a:p>
          <a:p>
            <a:pPr marL="0" lvl="0" indent="0" algn="ctr" rtl="0">
              <a:lnSpc>
                <a:spcPct val="115000"/>
              </a:lnSpc>
              <a:spcBef>
                <a:spcPts val="0"/>
              </a:spcBef>
              <a:spcAft>
                <a:spcPts val="0"/>
              </a:spcAft>
              <a:buNone/>
            </a:pPr>
            <a:r>
              <a:rPr lang="en" sz="1200" i="1" dirty="0">
                <a:latin typeface="Calibri"/>
                <a:ea typeface="Calibri"/>
                <a:cs typeface="Calibri"/>
                <a:sym typeface="Calibri"/>
              </a:rPr>
              <a:t>A&amp;M’s fall Step 1 course is an orientation option, few students do orientation in spring  </a:t>
            </a:r>
            <a:endParaRPr sz="1200" i="1" dirty="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rgbClr val="14213D"/>
              </a:solidFill>
              <a:highlight>
                <a:srgbClr val="FFFFFF"/>
              </a:highlight>
            </a:endParaRPr>
          </a:p>
          <a:p>
            <a:pPr marL="0" lvl="0" indent="0" algn="l" rtl="0">
              <a:spcBef>
                <a:spcPts val="110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bdc9caa989_0_7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bdc9caa989_0_7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a:solidFill>
                <a:srgbClr val="14213D"/>
              </a:solidFill>
              <a:highlight>
                <a:srgbClr val="FFFFFF"/>
              </a:highlight>
            </a:endParaRPr>
          </a:p>
          <a:p>
            <a:pPr marL="0" lvl="0" indent="0" algn="l" rtl="0">
              <a:spcBef>
                <a:spcPts val="110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bdc9caa989_0_8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bdc9caa989_0_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a:solidFill>
                <a:srgbClr val="14213D"/>
              </a:solidFill>
              <a:highlight>
                <a:srgbClr val="FFFFFF"/>
              </a:highlight>
            </a:endParaRPr>
          </a:p>
          <a:p>
            <a:pPr marL="0" lvl="0" indent="0" algn="l" rtl="0">
              <a:spcBef>
                <a:spcPts val="110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bdc9caa989_0_1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bdc9caa989_0_1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1774">
              <a:defRPr/>
            </a:pPr>
            <a:fld id="{A5D78FC6-CE17-4259-A63C-DDFC12E048FC}" type="slidenum">
              <a:rPr lang="en-US">
                <a:solidFill>
                  <a:prstClr val="black"/>
                </a:solidFill>
                <a:latin typeface="Calibri"/>
              </a:rPr>
              <a:pPr defTabSz="931774">
                <a:defRPr/>
              </a:pPr>
              <a:t>64</a:t>
            </a:fld>
            <a:endParaRPr lang="en-US" dirty="0">
              <a:solidFill>
                <a:prstClr val="black"/>
              </a:solidFill>
              <a:latin typeface="Calibri"/>
            </a:endParaRPr>
          </a:p>
        </p:txBody>
      </p:sp>
    </p:spTree>
    <p:extLst>
      <p:ext uri="{BB962C8B-B14F-4D97-AF65-F5344CB8AC3E}">
        <p14:creationId xmlns:p14="http://schemas.microsoft.com/office/powerpoint/2010/main" val="1160828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12804-2004-4D50-910F-79E7B6362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028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935ACD-FC6D-412F-B15C-F54ABA1A44BF}" type="slidenum">
              <a:rPr lang="en-US" smtClean="0"/>
              <a:t>71</a:t>
            </a:fld>
            <a:endParaRPr lang="en-US" dirty="0"/>
          </a:p>
        </p:txBody>
      </p:sp>
    </p:spTree>
    <p:extLst>
      <p:ext uri="{BB962C8B-B14F-4D97-AF65-F5344CB8AC3E}">
        <p14:creationId xmlns:p14="http://schemas.microsoft.com/office/powerpoint/2010/main" val="3703626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82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10864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84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636975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935ACD-FC6D-412F-B15C-F54ABA1A44BF}" type="slidenum">
              <a:rPr lang="en-US" smtClean="0"/>
              <a:t>86</a:t>
            </a:fld>
            <a:endParaRPr lang="en-US" dirty="0"/>
          </a:p>
        </p:txBody>
      </p:sp>
    </p:spTree>
    <p:extLst>
      <p:ext uri="{BB962C8B-B14F-4D97-AF65-F5344CB8AC3E}">
        <p14:creationId xmlns:p14="http://schemas.microsoft.com/office/powerpoint/2010/main" val="2764611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935ACD-FC6D-412F-B15C-F54ABA1A44BF}" type="slidenum">
              <a:rPr lang="en-US" smtClean="0"/>
              <a:t>87</a:t>
            </a:fld>
            <a:endParaRPr lang="en-US" dirty="0"/>
          </a:p>
        </p:txBody>
      </p:sp>
    </p:spTree>
    <p:extLst>
      <p:ext uri="{BB962C8B-B14F-4D97-AF65-F5344CB8AC3E}">
        <p14:creationId xmlns:p14="http://schemas.microsoft.com/office/powerpoint/2010/main" val="456865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88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747184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89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956864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90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61694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12804-2004-4D50-910F-79E7B6362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733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12804-2004-4D50-910F-79E7B6362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084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1774">
              <a:defRPr/>
            </a:pPr>
            <a:fld id="{A5D78FC6-CE17-4259-A63C-DDFC12E048FC}" type="slidenum">
              <a:rPr lang="en-US">
                <a:solidFill>
                  <a:prstClr val="black"/>
                </a:solidFill>
                <a:latin typeface="Calibri"/>
              </a:rPr>
              <a:pPr defTabSz="931774">
                <a:defRPr/>
              </a:pPr>
              <a:t>30</a:t>
            </a:fld>
            <a:endParaRPr lang="en-US" dirty="0">
              <a:solidFill>
                <a:prstClr val="black"/>
              </a:solidFill>
              <a:latin typeface="Calibri"/>
            </a:endParaRPr>
          </a:p>
        </p:txBody>
      </p:sp>
    </p:spTree>
    <p:extLst>
      <p:ext uri="{BB962C8B-B14F-4D97-AF65-F5344CB8AC3E}">
        <p14:creationId xmlns:p14="http://schemas.microsoft.com/office/powerpoint/2010/main" val="2228312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bdc9caa989_0_7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bdc9caa989_0_7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bdc9caa989_0_7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bdc9caa989_0_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bdc9caa989_0_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bdc9caa989_0_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highlight>
                <a:srgbClr val="FFFFFF"/>
              </a:highlight>
            </a:endParaRPr>
          </a:p>
          <a:p>
            <a:pPr marL="0" lvl="0" indent="0" algn="l" rtl="0">
              <a:spcBef>
                <a:spcPts val="0"/>
              </a:spcBef>
              <a:spcAft>
                <a:spcPts val="0"/>
              </a:spcAft>
              <a:buNone/>
            </a:pPr>
            <a:endParaRPr sz="1200">
              <a:solidFill>
                <a:schemeClr val="dk1"/>
              </a:solidFill>
              <a:highlight>
                <a:srgbClr val="FFFFFF"/>
              </a:high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bdc9caa989_0_8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bdc9caa989_0_8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0EB6FCB-6CC6-4975-9755-69ABB9C15097}" type="datetimeFigureOut">
              <a:rPr lang="en-US" smtClean="0"/>
              <a:t>3/8/2024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FAD39B-5A44-44DA-A967-458605B77F6A}" type="slidenum">
              <a:rPr lang="en-US" smtClean="0"/>
              <a:t>‹#›</a:t>
            </a:fld>
            <a:endParaRPr lang="en-US" dirty="0"/>
          </a:p>
        </p:txBody>
      </p:sp>
    </p:spTree>
    <p:extLst>
      <p:ext uri="{BB962C8B-B14F-4D97-AF65-F5344CB8AC3E}">
        <p14:creationId xmlns:p14="http://schemas.microsoft.com/office/powerpoint/2010/main" val="3557897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B6FCB-6CC6-4975-9755-69ABB9C15097}" type="datetimeFigureOut">
              <a:rPr lang="en-US" smtClean="0"/>
              <a:t>3/8/2024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FAD39B-5A44-44DA-A967-458605B77F6A}" type="slidenum">
              <a:rPr lang="en-US" smtClean="0"/>
              <a:t>‹#›</a:t>
            </a:fld>
            <a:endParaRPr lang="en-US" dirty="0"/>
          </a:p>
        </p:txBody>
      </p:sp>
    </p:spTree>
    <p:extLst>
      <p:ext uri="{BB962C8B-B14F-4D97-AF65-F5344CB8AC3E}">
        <p14:creationId xmlns:p14="http://schemas.microsoft.com/office/powerpoint/2010/main" val="3659373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B6FCB-6CC6-4975-9755-69ABB9C15097}" type="datetimeFigureOut">
              <a:rPr lang="en-US" smtClean="0"/>
              <a:t>3/8/2024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FAD39B-5A44-44DA-A967-458605B77F6A}" type="slidenum">
              <a:rPr lang="en-US" smtClean="0"/>
              <a:t>‹#›</a:t>
            </a:fld>
            <a:endParaRPr lang="en-US" dirty="0"/>
          </a:p>
        </p:txBody>
      </p:sp>
    </p:spTree>
    <p:extLst>
      <p:ext uri="{BB962C8B-B14F-4D97-AF65-F5344CB8AC3E}">
        <p14:creationId xmlns:p14="http://schemas.microsoft.com/office/powerpoint/2010/main" val="3231687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45F47-C4DE-4EF7-951E-B12DE1BB28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EE2C7E-1D6A-4CB0-BE1E-A67546ED89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0876DA-BBFA-4678-859C-7C5744C2D2EE}"/>
              </a:ext>
            </a:extLst>
          </p:cNvPr>
          <p:cNvSpPr>
            <a:spLocks noGrp="1"/>
          </p:cNvSpPr>
          <p:nvPr>
            <p:ph type="dt" sz="half" idx="10"/>
          </p:nvPr>
        </p:nvSpPr>
        <p:spPr/>
        <p:txBody>
          <a:bodyPr/>
          <a:lstStyle/>
          <a:p>
            <a:fld id="{743653DA-8BF4-4869-96FE-9BCF43372D46}" type="datetime8">
              <a:rPr lang="en-US" smtClean="0"/>
              <a:pPr/>
              <a:t>3/8/2024 9:17 AM</a:t>
            </a:fld>
            <a:endParaRPr lang="en-US" dirty="0"/>
          </a:p>
        </p:txBody>
      </p:sp>
      <p:sp>
        <p:nvSpPr>
          <p:cNvPr id="5" name="Footer Placeholder 4">
            <a:extLst>
              <a:ext uri="{FF2B5EF4-FFF2-40B4-BE49-F238E27FC236}">
                <a16:creationId xmlns:a16="http://schemas.microsoft.com/office/drawing/2014/main" id="{D43999A3-AF86-405D-AF35-BF9BA021E7A8}"/>
              </a:ext>
            </a:extLst>
          </p:cNvPr>
          <p:cNvSpPr>
            <a:spLocks noGrp="1"/>
          </p:cNvSpPr>
          <p:nvPr>
            <p:ph type="ftr" sz="quarter" idx="11"/>
          </p:nvPr>
        </p:nvSpPr>
        <p:spPr/>
        <p:txBody>
          <a:bodyPr/>
          <a:lstStyle/>
          <a:p>
            <a:endParaRPr lang="en-US" dirty="0">
              <a:solidFill>
                <a:srgbClr val="4F271C"/>
              </a:solidFill>
            </a:endParaRPr>
          </a:p>
        </p:txBody>
      </p:sp>
      <p:sp>
        <p:nvSpPr>
          <p:cNvPr id="6" name="Slide Number Placeholder 5">
            <a:extLst>
              <a:ext uri="{FF2B5EF4-FFF2-40B4-BE49-F238E27FC236}">
                <a16:creationId xmlns:a16="http://schemas.microsoft.com/office/drawing/2014/main" id="{DCDDF81F-AACC-4120-957B-DC8DD8409032}"/>
              </a:ext>
            </a:extLst>
          </p:cNvPr>
          <p:cNvSpPr>
            <a:spLocks noGrp="1"/>
          </p:cNvSpPr>
          <p:nvPr>
            <p:ph type="sldNum" sz="quarter" idx="12"/>
          </p:nvPr>
        </p:nvSpPr>
        <p:spPr/>
        <p:txBody>
          <a:bodyPr/>
          <a:lstStyle/>
          <a:p>
            <a:fld id="{72AC53DF-4216-466D-99A7-94400E6C2A25}" type="slidenum">
              <a:rPr lang="en-US" smtClean="0">
                <a:solidFill>
                  <a:srgbClr val="4F271C"/>
                </a:solidFill>
              </a:rPr>
              <a:pPr/>
              <a:t>‹#›</a:t>
            </a:fld>
            <a:endParaRPr lang="en-US" dirty="0">
              <a:solidFill>
                <a:srgbClr val="4F271C"/>
              </a:solidFill>
            </a:endParaRPr>
          </a:p>
        </p:txBody>
      </p:sp>
    </p:spTree>
    <p:extLst>
      <p:ext uri="{BB962C8B-B14F-4D97-AF65-F5344CB8AC3E}">
        <p14:creationId xmlns:p14="http://schemas.microsoft.com/office/powerpoint/2010/main" val="878100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F9E89-FF4D-472E-B3F4-2EBCFC3C5A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F44314-9D05-4F59-BFEF-C44B1CBBCA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8277CF-1CA0-45C7-BA09-1A7DD037D008}"/>
              </a:ext>
            </a:extLst>
          </p:cNvPr>
          <p:cNvSpPr>
            <a:spLocks noGrp="1"/>
          </p:cNvSpPr>
          <p:nvPr>
            <p:ph type="dt" sz="half" idx="10"/>
          </p:nvPr>
        </p:nvSpPr>
        <p:spPr/>
        <p:txBody>
          <a:bodyPr/>
          <a:lstStyle/>
          <a:p>
            <a:fld id="{B7129108-AC8D-4212-9283-60D9E99BF07A}" type="datetime8">
              <a:rPr lang="en-US" smtClean="0">
                <a:solidFill>
                  <a:srgbClr val="4F271C"/>
                </a:solidFill>
              </a:rPr>
              <a:pPr/>
              <a:t>3/8/2024 9:17 AM</a:t>
            </a:fld>
            <a:endParaRPr lang="en-US" dirty="0">
              <a:solidFill>
                <a:srgbClr val="4F271C"/>
              </a:solidFill>
            </a:endParaRPr>
          </a:p>
        </p:txBody>
      </p:sp>
      <p:sp>
        <p:nvSpPr>
          <p:cNvPr id="5" name="Footer Placeholder 4">
            <a:extLst>
              <a:ext uri="{FF2B5EF4-FFF2-40B4-BE49-F238E27FC236}">
                <a16:creationId xmlns:a16="http://schemas.microsoft.com/office/drawing/2014/main" id="{67EAA422-60E7-410A-B9B7-3DAF8263EDB5}"/>
              </a:ext>
            </a:extLst>
          </p:cNvPr>
          <p:cNvSpPr>
            <a:spLocks noGrp="1"/>
          </p:cNvSpPr>
          <p:nvPr>
            <p:ph type="ftr" sz="quarter" idx="11"/>
          </p:nvPr>
        </p:nvSpPr>
        <p:spPr/>
        <p:txBody>
          <a:bodyPr/>
          <a:lstStyle/>
          <a:p>
            <a:endParaRPr lang="en-US" dirty="0">
              <a:solidFill>
                <a:srgbClr val="4F271C"/>
              </a:solidFill>
            </a:endParaRPr>
          </a:p>
        </p:txBody>
      </p:sp>
      <p:sp>
        <p:nvSpPr>
          <p:cNvPr id="6" name="Slide Number Placeholder 5">
            <a:extLst>
              <a:ext uri="{FF2B5EF4-FFF2-40B4-BE49-F238E27FC236}">
                <a16:creationId xmlns:a16="http://schemas.microsoft.com/office/drawing/2014/main" id="{0D047178-8D9D-431B-8520-6B20AD1D180E}"/>
              </a:ext>
            </a:extLst>
          </p:cNvPr>
          <p:cNvSpPr>
            <a:spLocks noGrp="1"/>
          </p:cNvSpPr>
          <p:nvPr>
            <p:ph type="sldNum" sz="quarter" idx="12"/>
          </p:nvPr>
        </p:nvSpPr>
        <p:spPr/>
        <p:txBody>
          <a:bodyPr/>
          <a:lstStyle/>
          <a:p>
            <a:fld id="{1AD93096-5B34-4342-9326-69289CEAE4C2}" type="slidenum">
              <a:rPr lang="en-US" smtClean="0"/>
              <a:pPr/>
              <a:t>‹#›</a:t>
            </a:fld>
            <a:endParaRPr lang="en-US" dirty="0"/>
          </a:p>
        </p:txBody>
      </p:sp>
    </p:spTree>
    <p:extLst>
      <p:ext uri="{BB962C8B-B14F-4D97-AF65-F5344CB8AC3E}">
        <p14:creationId xmlns:p14="http://schemas.microsoft.com/office/powerpoint/2010/main" val="3274968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C985A-6B3F-4AAC-813C-1A7EE8B77C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606D47-D786-404E-9431-A2D5CC1267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24C65C-8370-44F9-83A6-AE134BAD0B46}"/>
              </a:ext>
            </a:extLst>
          </p:cNvPr>
          <p:cNvSpPr>
            <a:spLocks noGrp="1"/>
          </p:cNvSpPr>
          <p:nvPr>
            <p:ph type="dt" sz="half" idx="10"/>
          </p:nvPr>
        </p:nvSpPr>
        <p:spPr/>
        <p:txBody>
          <a:bodyPr/>
          <a:lstStyle/>
          <a:p>
            <a:fld id="{B6DED3D3-6235-4F4C-B439-DF277FB555A7}" type="datetime8">
              <a:rPr lang="en-US" smtClean="0">
                <a:solidFill>
                  <a:srgbClr val="4F271C"/>
                </a:solidFill>
              </a:rPr>
              <a:pPr/>
              <a:t>3/8/2024 9:17 AM</a:t>
            </a:fld>
            <a:endParaRPr lang="en-US" dirty="0">
              <a:solidFill>
                <a:srgbClr val="4F271C"/>
              </a:solidFill>
            </a:endParaRPr>
          </a:p>
        </p:txBody>
      </p:sp>
      <p:sp>
        <p:nvSpPr>
          <p:cNvPr id="5" name="Footer Placeholder 4">
            <a:extLst>
              <a:ext uri="{FF2B5EF4-FFF2-40B4-BE49-F238E27FC236}">
                <a16:creationId xmlns:a16="http://schemas.microsoft.com/office/drawing/2014/main" id="{7909E6B5-1CBB-47F7-80AC-1B15F346DA75}"/>
              </a:ext>
            </a:extLst>
          </p:cNvPr>
          <p:cNvSpPr>
            <a:spLocks noGrp="1"/>
          </p:cNvSpPr>
          <p:nvPr>
            <p:ph type="ftr" sz="quarter" idx="11"/>
          </p:nvPr>
        </p:nvSpPr>
        <p:spPr/>
        <p:txBody>
          <a:bodyPr/>
          <a:lstStyle/>
          <a:p>
            <a:endParaRPr lang="en-US" dirty="0">
              <a:solidFill>
                <a:srgbClr val="4F271C"/>
              </a:solidFill>
            </a:endParaRPr>
          </a:p>
        </p:txBody>
      </p:sp>
      <p:sp>
        <p:nvSpPr>
          <p:cNvPr id="6" name="Slide Number Placeholder 5">
            <a:extLst>
              <a:ext uri="{FF2B5EF4-FFF2-40B4-BE49-F238E27FC236}">
                <a16:creationId xmlns:a16="http://schemas.microsoft.com/office/drawing/2014/main" id="{DF36494A-D92B-4CC5-9E53-11EA0EEB0508}"/>
              </a:ext>
            </a:extLst>
          </p:cNvPr>
          <p:cNvSpPr>
            <a:spLocks noGrp="1"/>
          </p:cNvSpPr>
          <p:nvPr>
            <p:ph type="sldNum" sz="quarter" idx="12"/>
          </p:nvPr>
        </p:nvSpPr>
        <p:spPr/>
        <p:txBody>
          <a:bodyPr/>
          <a:lstStyle/>
          <a:p>
            <a:fld id="{1AD93096-5B34-4342-9326-69289CEAE4C2}" type="slidenum">
              <a:rPr lang="en-US" smtClean="0"/>
              <a:pPr/>
              <a:t>‹#›</a:t>
            </a:fld>
            <a:endParaRPr lang="en-US" dirty="0"/>
          </a:p>
        </p:txBody>
      </p:sp>
    </p:spTree>
    <p:extLst>
      <p:ext uri="{BB962C8B-B14F-4D97-AF65-F5344CB8AC3E}">
        <p14:creationId xmlns:p14="http://schemas.microsoft.com/office/powerpoint/2010/main" val="1131843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B24DD-4922-46FA-BA0F-DEDE96AF9D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6AE3E6-1C05-465B-AB9F-49D4475F85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D2563F-C64E-446C-863C-3C3FBDCAA6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91B457-ACFD-4FC9-958B-13865E905EE2}"/>
              </a:ext>
            </a:extLst>
          </p:cNvPr>
          <p:cNvSpPr>
            <a:spLocks noGrp="1"/>
          </p:cNvSpPr>
          <p:nvPr>
            <p:ph type="dt" sz="half" idx="10"/>
          </p:nvPr>
        </p:nvSpPr>
        <p:spPr/>
        <p:txBody>
          <a:bodyPr/>
          <a:lstStyle/>
          <a:p>
            <a:fld id="{3B5F1E3E-4B2F-4895-B65E-28B2E64F39F6}" type="datetime8">
              <a:rPr lang="en-US" smtClean="0">
                <a:solidFill>
                  <a:srgbClr val="4F271C"/>
                </a:solidFill>
              </a:rPr>
              <a:pPr/>
              <a:t>3/8/2024 9:17 AM</a:t>
            </a:fld>
            <a:endParaRPr lang="en-US" dirty="0">
              <a:solidFill>
                <a:srgbClr val="4F271C"/>
              </a:solidFill>
            </a:endParaRPr>
          </a:p>
        </p:txBody>
      </p:sp>
      <p:sp>
        <p:nvSpPr>
          <p:cNvPr id="6" name="Footer Placeholder 5">
            <a:extLst>
              <a:ext uri="{FF2B5EF4-FFF2-40B4-BE49-F238E27FC236}">
                <a16:creationId xmlns:a16="http://schemas.microsoft.com/office/drawing/2014/main" id="{4449439C-3F12-415E-AD17-5AD538219562}"/>
              </a:ext>
            </a:extLst>
          </p:cNvPr>
          <p:cNvSpPr>
            <a:spLocks noGrp="1"/>
          </p:cNvSpPr>
          <p:nvPr>
            <p:ph type="ftr" sz="quarter" idx="11"/>
          </p:nvPr>
        </p:nvSpPr>
        <p:spPr/>
        <p:txBody>
          <a:bodyPr/>
          <a:lstStyle/>
          <a:p>
            <a:endParaRPr lang="en-US" dirty="0">
              <a:solidFill>
                <a:srgbClr val="4F271C"/>
              </a:solidFill>
            </a:endParaRPr>
          </a:p>
        </p:txBody>
      </p:sp>
      <p:sp>
        <p:nvSpPr>
          <p:cNvPr id="7" name="Slide Number Placeholder 6">
            <a:extLst>
              <a:ext uri="{FF2B5EF4-FFF2-40B4-BE49-F238E27FC236}">
                <a16:creationId xmlns:a16="http://schemas.microsoft.com/office/drawing/2014/main" id="{07552704-DF03-4C55-94F9-B24A19773665}"/>
              </a:ext>
            </a:extLst>
          </p:cNvPr>
          <p:cNvSpPr>
            <a:spLocks noGrp="1"/>
          </p:cNvSpPr>
          <p:nvPr>
            <p:ph type="sldNum" sz="quarter" idx="12"/>
          </p:nvPr>
        </p:nvSpPr>
        <p:spPr/>
        <p:txBody>
          <a:bodyPr/>
          <a:lstStyle/>
          <a:p>
            <a:fld id="{1AD93096-5B34-4342-9326-69289CEAE4C2}" type="slidenum">
              <a:rPr lang="en-US" smtClean="0"/>
              <a:pPr/>
              <a:t>‹#›</a:t>
            </a:fld>
            <a:endParaRPr lang="en-US" dirty="0"/>
          </a:p>
        </p:txBody>
      </p:sp>
    </p:spTree>
    <p:extLst>
      <p:ext uri="{BB962C8B-B14F-4D97-AF65-F5344CB8AC3E}">
        <p14:creationId xmlns:p14="http://schemas.microsoft.com/office/powerpoint/2010/main" val="2792501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B4EF5-10E0-4051-84DC-36D7C22DD2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047294-1D7B-4255-BFCE-918C020D69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2DB773-D001-446A-8D2F-1239C2453B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C7C6D0-E188-42F7-9FED-08599DDDE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DF9945-773C-422A-889D-D7D3183A06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B3D4C9-855F-4AA7-BC65-C59CFD2D8AF9}"/>
              </a:ext>
            </a:extLst>
          </p:cNvPr>
          <p:cNvSpPr>
            <a:spLocks noGrp="1"/>
          </p:cNvSpPr>
          <p:nvPr>
            <p:ph type="dt" sz="half" idx="10"/>
          </p:nvPr>
        </p:nvSpPr>
        <p:spPr/>
        <p:txBody>
          <a:bodyPr/>
          <a:lstStyle/>
          <a:p>
            <a:fld id="{63085435-8225-4333-BFFA-0096413F0D76}" type="datetime8">
              <a:rPr lang="en-US" smtClean="0">
                <a:solidFill>
                  <a:srgbClr val="4F271C"/>
                </a:solidFill>
              </a:rPr>
              <a:pPr/>
              <a:t>3/8/2024 9:17 AM</a:t>
            </a:fld>
            <a:endParaRPr lang="en-US" dirty="0">
              <a:solidFill>
                <a:srgbClr val="4F271C"/>
              </a:solidFill>
            </a:endParaRPr>
          </a:p>
        </p:txBody>
      </p:sp>
      <p:sp>
        <p:nvSpPr>
          <p:cNvPr id="8" name="Footer Placeholder 7">
            <a:extLst>
              <a:ext uri="{FF2B5EF4-FFF2-40B4-BE49-F238E27FC236}">
                <a16:creationId xmlns:a16="http://schemas.microsoft.com/office/drawing/2014/main" id="{75D16D26-8C80-4D72-BCDF-3F164567E539}"/>
              </a:ext>
            </a:extLst>
          </p:cNvPr>
          <p:cNvSpPr>
            <a:spLocks noGrp="1"/>
          </p:cNvSpPr>
          <p:nvPr>
            <p:ph type="ftr" sz="quarter" idx="11"/>
          </p:nvPr>
        </p:nvSpPr>
        <p:spPr/>
        <p:txBody>
          <a:bodyPr/>
          <a:lstStyle/>
          <a:p>
            <a:endParaRPr lang="en-US" dirty="0">
              <a:solidFill>
                <a:srgbClr val="4F271C"/>
              </a:solidFill>
            </a:endParaRPr>
          </a:p>
        </p:txBody>
      </p:sp>
      <p:sp>
        <p:nvSpPr>
          <p:cNvPr id="9" name="Slide Number Placeholder 8">
            <a:extLst>
              <a:ext uri="{FF2B5EF4-FFF2-40B4-BE49-F238E27FC236}">
                <a16:creationId xmlns:a16="http://schemas.microsoft.com/office/drawing/2014/main" id="{B38BDFF4-10E2-4488-A41D-8B3F0D251E75}"/>
              </a:ext>
            </a:extLst>
          </p:cNvPr>
          <p:cNvSpPr>
            <a:spLocks noGrp="1"/>
          </p:cNvSpPr>
          <p:nvPr>
            <p:ph type="sldNum" sz="quarter" idx="12"/>
          </p:nvPr>
        </p:nvSpPr>
        <p:spPr/>
        <p:txBody>
          <a:bodyPr/>
          <a:lstStyle/>
          <a:p>
            <a:fld id="{1AD93096-5B34-4342-9326-69289CEAE4C2}" type="slidenum">
              <a:rPr lang="en-US" smtClean="0"/>
              <a:pPr/>
              <a:t>‹#›</a:t>
            </a:fld>
            <a:endParaRPr lang="en-US" dirty="0"/>
          </a:p>
        </p:txBody>
      </p:sp>
    </p:spTree>
    <p:extLst>
      <p:ext uri="{BB962C8B-B14F-4D97-AF65-F5344CB8AC3E}">
        <p14:creationId xmlns:p14="http://schemas.microsoft.com/office/powerpoint/2010/main" val="1940945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68CB9-606B-4CAA-8F4E-BD953A3144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E49BDC-1319-4B1D-AD9D-AE1B8855882D}"/>
              </a:ext>
            </a:extLst>
          </p:cNvPr>
          <p:cNvSpPr>
            <a:spLocks noGrp="1"/>
          </p:cNvSpPr>
          <p:nvPr>
            <p:ph type="dt" sz="half" idx="10"/>
          </p:nvPr>
        </p:nvSpPr>
        <p:spPr/>
        <p:txBody>
          <a:bodyPr/>
          <a:lstStyle/>
          <a:p>
            <a:fld id="{0783C494-2A87-468C-A21B-CB14FB9ABB00}" type="datetime8">
              <a:rPr lang="en-US" smtClean="0">
                <a:solidFill>
                  <a:srgbClr val="4F271C"/>
                </a:solidFill>
              </a:rPr>
              <a:pPr/>
              <a:t>3/8/2024 9:17 AM</a:t>
            </a:fld>
            <a:endParaRPr lang="en-US" dirty="0">
              <a:solidFill>
                <a:srgbClr val="4F271C"/>
              </a:solidFill>
            </a:endParaRPr>
          </a:p>
        </p:txBody>
      </p:sp>
      <p:sp>
        <p:nvSpPr>
          <p:cNvPr id="4" name="Footer Placeholder 3">
            <a:extLst>
              <a:ext uri="{FF2B5EF4-FFF2-40B4-BE49-F238E27FC236}">
                <a16:creationId xmlns:a16="http://schemas.microsoft.com/office/drawing/2014/main" id="{668540AB-6E66-4E92-A3FE-0242EBC0AB2F}"/>
              </a:ext>
            </a:extLst>
          </p:cNvPr>
          <p:cNvSpPr>
            <a:spLocks noGrp="1"/>
          </p:cNvSpPr>
          <p:nvPr>
            <p:ph type="ftr" sz="quarter" idx="11"/>
          </p:nvPr>
        </p:nvSpPr>
        <p:spPr/>
        <p:txBody>
          <a:bodyPr/>
          <a:lstStyle/>
          <a:p>
            <a:endParaRPr lang="en-US" dirty="0">
              <a:solidFill>
                <a:srgbClr val="4F271C"/>
              </a:solidFill>
            </a:endParaRPr>
          </a:p>
        </p:txBody>
      </p:sp>
      <p:sp>
        <p:nvSpPr>
          <p:cNvPr id="5" name="Slide Number Placeholder 4">
            <a:extLst>
              <a:ext uri="{FF2B5EF4-FFF2-40B4-BE49-F238E27FC236}">
                <a16:creationId xmlns:a16="http://schemas.microsoft.com/office/drawing/2014/main" id="{D2CF276B-AD59-4AA6-B83F-0A25404293BC}"/>
              </a:ext>
            </a:extLst>
          </p:cNvPr>
          <p:cNvSpPr>
            <a:spLocks noGrp="1"/>
          </p:cNvSpPr>
          <p:nvPr>
            <p:ph type="sldNum" sz="quarter" idx="12"/>
          </p:nvPr>
        </p:nvSpPr>
        <p:spPr/>
        <p:txBody>
          <a:bodyPr/>
          <a:lstStyle/>
          <a:p>
            <a:fld id="{1AD93096-5B34-4342-9326-69289CEAE4C2}" type="slidenum">
              <a:rPr lang="en-US" smtClean="0"/>
              <a:pPr/>
              <a:t>‹#›</a:t>
            </a:fld>
            <a:endParaRPr lang="en-US" dirty="0"/>
          </a:p>
        </p:txBody>
      </p:sp>
    </p:spTree>
    <p:extLst>
      <p:ext uri="{BB962C8B-B14F-4D97-AF65-F5344CB8AC3E}">
        <p14:creationId xmlns:p14="http://schemas.microsoft.com/office/powerpoint/2010/main" val="27427054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4B4218-8A94-4CE9-A38D-BC1F2F01299C}"/>
              </a:ext>
            </a:extLst>
          </p:cNvPr>
          <p:cNvSpPr>
            <a:spLocks noGrp="1"/>
          </p:cNvSpPr>
          <p:nvPr>
            <p:ph type="dt" sz="half" idx="10"/>
          </p:nvPr>
        </p:nvSpPr>
        <p:spPr/>
        <p:txBody>
          <a:bodyPr/>
          <a:lstStyle/>
          <a:p>
            <a:fld id="{9A180FA0-5B31-4864-A2BB-719EA5A679C6}" type="datetime8">
              <a:rPr lang="en-US" smtClean="0">
                <a:solidFill>
                  <a:srgbClr val="4F271C"/>
                </a:solidFill>
              </a:rPr>
              <a:pPr/>
              <a:t>3/8/2024 9:17 AM</a:t>
            </a:fld>
            <a:endParaRPr lang="en-US" dirty="0">
              <a:solidFill>
                <a:srgbClr val="4F271C"/>
              </a:solidFill>
            </a:endParaRPr>
          </a:p>
        </p:txBody>
      </p:sp>
      <p:sp>
        <p:nvSpPr>
          <p:cNvPr id="3" name="Footer Placeholder 2">
            <a:extLst>
              <a:ext uri="{FF2B5EF4-FFF2-40B4-BE49-F238E27FC236}">
                <a16:creationId xmlns:a16="http://schemas.microsoft.com/office/drawing/2014/main" id="{D6D7B4B7-193D-4FD1-87E7-813B7E9CA450}"/>
              </a:ext>
            </a:extLst>
          </p:cNvPr>
          <p:cNvSpPr>
            <a:spLocks noGrp="1"/>
          </p:cNvSpPr>
          <p:nvPr>
            <p:ph type="ftr" sz="quarter" idx="11"/>
          </p:nvPr>
        </p:nvSpPr>
        <p:spPr/>
        <p:txBody>
          <a:bodyPr/>
          <a:lstStyle/>
          <a:p>
            <a:endParaRPr lang="en-US" dirty="0">
              <a:solidFill>
                <a:srgbClr val="4F271C"/>
              </a:solidFill>
            </a:endParaRPr>
          </a:p>
        </p:txBody>
      </p:sp>
      <p:sp>
        <p:nvSpPr>
          <p:cNvPr id="4" name="Slide Number Placeholder 3">
            <a:extLst>
              <a:ext uri="{FF2B5EF4-FFF2-40B4-BE49-F238E27FC236}">
                <a16:creationId xmlns:a16="http://schemas.microsoft.com/office/drawing/2014/main" id="{63E771AC-E195-4417-8C0C-F0B97BAF4945}"/>
              </a:ext>
            </a:extLst>
          </p:cNvPr>
          <p:cNvSpPr>
            <a:spLocks noGrp="1"/>
          </p:cNvSpPr>
          <p:nvPr>
            <p:ph type="sldNum" sz="quarter" idx="12"/>
          </p:nvPr>
        </p:nvSpPr>
        <p:spPr/>
        <p:txBody>
          <a:bodyPr/>
          <a:lstStyle/>
          <a:p>
            <a:fld id="{1AD93096-5B34-4342-9326-69289CEAE4C2}" type="slidenum">
              <a:rPr lang="en-US" smtClean="0">
                <a:solidFill>
                  <a:srgbClr val="4F271C"/>
                </a:solidFill>
              </a:rPr>
              <a:pPr/>
              <a:t>‹#›</a:t>
            </a:fld>
            <a:endParaRPr lang="en-US" dirty="0">
              <a:solidFill>
                <a:srgbClr val="4F271C"/>
              </a:solidFill>
            </a:endParaRPr>
          </a:p>
        </p:txBody>
      </p:sp>
    </p:spTree>
    <p:extLst>
      <p:ext uri="{BB962C8B-B14F-4D97-AF65-F5344CB8AC3E}">
        <p14:creationId xmlns:p14="http://schemas.microsoft.com/office/powerpoint/2010/main" val="7587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CBD60-CBDF-4A5A-B89A-ACBEB74251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B13D3D-C68A-4C14-8E56-00E9216D81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575E8A-05D8-4E04-863B-F9B40D18CC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BCAE2D-61A5-4BFE-8D08-CEEA7B125458}"/>
              </a:ext>
            </a:extLst>
          </p:cNvPr>
          <p:cNvSpPr>
            <a:spLocks noGrp="1"/>
          </p:cNvSpPr>
          <p:nvPr>
            <p:ph type="dt" sz="half" idx="10"/>
          </p:nvPr>
        </p:nvSpPr>
        <p:spPr/>
        <p:txBody>
          <a:bodyPr/>
          <a:lstStyle/>
          <a:p>
            <a:fld id="{8D3816DF-213E-421B-92D3-C068DBB023D6}" type="datetime8">
              <a:rPr lang="en-US" smtClean="0">
                <a:solidFill>
                  <a:srgbClr val="4F271C"/>
                </a:solidFill>
              </a:rPr>
              <a:pPr/>
              <a:t>3/8/2024 9:17 AM</a:t>
            </a:fld>
            <a:endParaRPr lang="en-US" dirty="0">
              <a:solidFill>
                <a:srgbClr val="4F271C"/>
              </a:solidFill>
            </a:endParaRPr>
          </a:p>
        </p:txBody>
      </p:sp>
      <p:sp>
        <p:nvSpPr>
          <p:cNvPr id="6" name="Footer Placeholder 5">
            <a:extLst>
              <a:ext uri="{FF2B5EF4-FFF2-40B4-BE49-F238E27FC236}">
                <a16:creationId xmlns:a16="http://schemas.microsoft.com/office/drawing/2014/main" id="{621D8736-9EE0-41A9-9F17-28785671B10E}"/>
              </a:ext>
            </a:extLst>
          </p:cNvPr>
          <p:cNvSpPr>
            <a:spLocks noGrp="1"/>
          </p:cNvSpPr>
          <p:nvPr>
            <p:ph type="ftr" sz="quarter" idx="11"/>
          </p:nvPr>
        </p:nvSpPr>
        <p:spPr/>
        <p:txBody>
          <a:bodyPr/>
          <a:lstStyle/>
          <a:p>
            <a:endParaRPr lang="en-US" dirty="0">
              <a:solidFill>
                <a:srgbClr val="4F271C"/>
              </a:solidFill>
            </a:endParaRPr>
          </a:p>
        </p:txBody>
      </p:sp>
      <p:sp>
        <p:nvSpPr>
          <p:cNvPr id="7" name="Slide Number Placeholder 6">
            <a:extLst>
              <a:ext uri="{FF2B5EF4-FFF2-40B4-BE49-F238E27FC236}">
                <a16:creationId xmlns:a16="http://schemas.microsoft.com/office/drawing/2014/main" id="{DD6F3184-5A6B-4F31-A494-E4C3D63F4910}"/>
              </a:ext>
            </a:extLst>
          </p:cNvPr>
          <p:cNvSpPr>
            <a:spLocks noGrp="1"/>
          </p:cNvSpPr>
          <p:nvPr>
            <p:ph type="sldNum" sz="quarter" idx="12"/>
          </p:nvPr>
        </p:nvSpPr>
        <p:spPr/>
        <p:txBody>
          <a:body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190242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B6FCB-6CC6-4975-9755-69ABB9C15097}" type="datetimeFigureOut">
              <a:rPr lang="en-US" smtClean="0"/>
              <a:t>3/8/2024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FAD39B-5A44-44DA-A967-458605B77F6A}" type="slidenum">
              <a:rPr lang="en-US" smtClean="0"/>
              <a:t>‹#›</a:t>
            </a:fld>
            <a:endParaRPr lang="en-US" dirty="0"/>
          </a:p>
        </p:txBody>
      </p:sp>
    </p:spTree>
    <p:extLst>
      <p:ext uri="{BB962C8B-B14F-4D97-AF65-F5344CB8AC3E}">
        <p14:creationId xmlns:p14="http://schemas.microsoft.com/office/powerpoint/2010/main" val="4055268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7E7F1-59C2-4E30-B7AD-BA610F59B8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CBABCC-0DA1-4F05-BBCF-21923DCF20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DCA5976-27B0-4F94-873A-4908D6BFEB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8B117-4718-441C-9DBA-6E054B08178C}"/>
              </a:ext>
            </a:extLst>
          </p:cNvPr>
          <p:cNvSpPr>
            <a:spLocks noGrp="1"/>
          </p:cNvSpPr>
          <p:nvPr>
            <p:ph type="dt" sz="half" idx="10"/>
          </p:nvPr>
        </p:nvSpPr>
        <p:spPr/>
        <p:txBody>
          <a:bodyPr/>
          <a:lstStyle/>
          <a:p>
            <a:fld id="{51E20EC5-AC53-4169-941E-EDF10CD23748}" type="datetime8">
              <a:rPr lang="en-US" smtClean="0">
                <a:solidFill>
                  <a:srgbClr val="4F271C"/>
                </a:solidFill>
              </a:rPr>
              <a:pPr/>
              <a:t>3/8/2024 9:17 AM</a:t>
            </a:fld>
            <a:endParaRPr lang="en-US" dirty="0">
              <a:solidFill>
                <a:srgbClr val="4F271C"/>
              </a:solidFill>
            </a:endParaRPr>
          </a:p>
        </p:txBody>
      </p:sp>
      <p:sp>
        <p:nvSpPr>
          <p:cNvPr id="6" name="Footer Placeholder 5">
            <a:extLst>
              <a:ext uri="{FF2B5EF4-FFF2-40B4-BE49-F238E27FC236}">
                <a16:creationId xmlns:a16="http://schemas.microsoft.com/office/drawing/2014/main" id="{D40FB7EC-BE9A-400C-BCF3-F819C16D15BF}"/>
              </a:ext>
            </a:extLst>
          </p:cNvPr>
          <p:cNvSpPr>
            <a:spLocks noGrp="1"/>
          </p:cNvSpPr>
          <p:nvPr>
            <p:ph type="ftr" sz="quarter" idx="11"/>
          </p:nvPr>
        </p:nvSpPr>
        <p:spPr/>
        <p:txBody>
          <a:bodyPr/>
          <a:lstStyle/>
          <a:p>
            <a:endParaRPr lang="en-US" dirty="0">
              <a:solidFill>
                <a:srgbClr val="4F271C"/>
              </a:solidFill>
            </a:endParaRPr>
          </a:p>
        </p:txBody>
      </p:sp>
      <p:sp>
        <p:nvSpPr>
          <p:cNvPr id="7" name="Slide Number Placeholder 6">
            <a:extLst>
              <a:ext uri="{FF2B5EF4-FFF2-40B4-BE49-F238E27FC236}">
                <a16:creationId xmlns:a16="http://schemas.microsoft.com/office/drawing/2014/main" id="{448B5D5B-8397-4BE9-8A87-D7A7B98201E8}"/>
              </a:ext>
            </a:extLst>
          </p:cNvPr>
          <p:cNvSpPr>
            <a:spLocks noGrp="1"/>
          </p:cNvSpPr>
          <p:nvPr>
            <p:ph type="sldNum" sz="quarter" idx="12"/>
          </p:nvPr>
        </p:nvSpPr>
        <p:spPr/>
        <p:txBody>
          <a:bodyPr/>
          <a:lstStyle/>
          <a:p>
            <a:fld id="{1AD93096-5B34-4342-9326-69289CEAE4C2}" type="slidenum">
              <a:rPr lang="en-US" smtClean="0"/>
              <a:pPr/>
              <a:t>‹#›</a:t>
            </a:fld>
            <a:endParaRPr lang="en-US" dirty="0"/>
          </a:p>
        </p:txBody>
      </p:sp>
    </p:spTree>
    <p:extLst>
      <p:ext uri="{BB962C8B-B14F-4D97-AF65-F5344CB8AC3E}">
        <p14:creationId xmlns:p14="http://schemas.microsoft.com/office/powerpoint/2010/main" val="899944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BB74C-59FF-4277-9F0F-EB0CD659F6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C873AF-5D85-4212-BD73-7E6332A21C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7EDC3B-AF98-439A-A6D5-E6ED478DB0A9}"/>
              </a:ext>
            </a:extLst>
          </p:cNvPr>
          <p:cNvSpPr>
            <a:spLocks noGrp="1"/>
          </p:cNvSpPr>
          <p:nvPr>
            <p:ph type="dt" sz="half" idx="10"/>
          </p:nvPr>
        </p:nvSpPr>
        <p:spPr/>
        <p:txBody>
          <a:bodyPr/>
          <a:lstStyle/>
          <a:p>
            <a:fld id="{8D3816DF-213E-421B-92D3-C068DBB023D6}" type="datetime8">
              <a:rPr lang="en-US" smtClean="0">
                <a:solidFill>
                  <a:srgbClr val="4F271C"/>
                </a:solidFill>
              </a:rPr>
              <a:pPr/>
              <a:t>3/8/2024 9:17 AM</a:t>
            </a:fld>
            <a:endParaRPr lang="en-US" dirty="0">
              <a:solidFill>
                <a:srgbClr val="4F271C"/>
              </a:solidFill>
            </a:endParaRPr>
          </a:p>
        </p:txBody>
      </p:sp>
      <p:sp>
        <p:nvSpPr>
          <p:cNvPr id="5" name="Footer Placeholder 4">
            <a:extLst>
              <a:ext uri="{FF2B5EF4-FFF2-40B4-BE49-F238E27FC236}">
                <a16:creationId xmlns:a16="http://schemas.microsoft.com/office/drawing/2014/main" id="{DF5EF54D-4848-4DB4-B76C-758D41B7BF9E}"/>
              </a:ext>
            </a:extLst>
          </p:cNvPr>
          <p:cNvSpPr>
            <a:spLocks noGrp="1"/>
          </p:cNvSpPr>
          <p:nvPr>
            <p:ph type="ftr" sz="quarter" idx="11"/>
          </p:nvPr>
        </p:nvSpPr>
        <p:spPr/>
        <p:txBody>
          <a:bodyPr/>
          <a:lstStyle/>
          <a:p>
            <a:endParaRPr lang="en-US" dirty="0">
              <a:solidFill>
                <a:srgbClr val="4F271C"/>
              </a:solidFill>
            </a:endParaRPr>
          </a:p>
        </p:txBody>
      </p:sp>
      <p:sp>
        <p:nvSpPr>
          <p:cNvPr id="6" name="Slide Number Placeholder 5">
            <a:extLst>
              <a:ext uri="{FF2B5EF4-FFF2-40B4-BE49-F238E27FC236}">
                <a16:creationId xmlns:a16="http://schemas.microsoft.com/office/drawing/2014/main" id="{A9FE8141-64A4-4ADD-B3C9-A854344820A4}"/>
              </a:ext>
            </a:extLst>
          </p:cNvPr>
          <p:cNvSpPr>
            <a:spLocks noGrp="1"/>
          </p:cNvSpPr>
          <p:nvPr>
            <p:ph type="sldNum" sz="quarter" idx="12"/>
          </p:nvPr>
        </p:nvSpPr>
        <p:spPr/>
        <p:txBody>
          <a:body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3005614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DAC4AE-D733-4250-8F3D-77BCDF35A4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8CEC55-BEAB-4445-898C-691D738F3E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7893BC-2F85-4D6E-9708-03E8558E61CC}"/>
              </a:ext>
            </a:extLst>
          </p:cNvPr>
          <p:cNvSpPr>
            <a:spLocks noGrp="1"/>
          </p:cNvSpPr>
          <p:nvPr>
            <p:ph type="dt" sz="half" idx="10"/>
          </p:nvPr>
        </p:nvSpPr>
        <p:spPr/>
        <p:txBody>
          <a:bodyPr/>
          <a:lstStyle/>
          <a:p>
            <a:fld id="{8D3816DF-213E-421B-92D3-C068DBB023D6}" type="datetime8">
              <a:rPr lang="en-US" smtClean="0">
                <a:solidFill>
                  <a:srgbClr val="4F271C"/>
                </a:solidFill>
              </a:rPr>
              <a:pPr/>
              <a:t>3/8/2024 9:17 AM</a:t>
            </a:fld>
            <a:endParaRPr lang="en-US" dirty="0">
              <a:solidFill>
                <a:srgbClr val="4F271C"/>
              </a:solidFill>
            </a:endParaRPr>
          </a:p>
        </p:txBody>
      </p:sp>
      <p:sp>
        <p:nvSpPr>
          <p:cNvPr id="5" name="Footer Placeholder 4">
            <a:extLst>
              <a:ext uri="{FF2B5EF4-FFF2-40B4-BE49-F238E27FC236}">
                <a16:creationId xmlns:a16="http://schemas.microsoft.com/office/drawing/2014/main" id="{A5690312-AF10-4243-9E13-170E1B1A77EC}"/>
              </a:ext>
            </a:extLst>
          </p:cNvPr>
          <p:cNvSpPr>
            <a:spLocks noGrp="1"/>
          </p:cNvSpPr>
          <p:nvPr>
            <p:ph type="ftr" sz="quarter" idx="11"/>
          </p:nvPr>
        </p:nvSpPr>
        <p:spPr/>
        <p:txBody>
          <a:bodyPr/>
          <a:lstStyle/>
          <a:p>
            <a:endParaRPr lang="en-US" dirty="0">
              <a:solidFill>
                <a:srgbClr val="4F271C"/>
              </a:solidFill>
            </a:endParaRPr>
          </a:p>
        </p:txBody>
      </p:sp>
      <p:sp>
        <p:nvSpPr>
          <p:cNvPr id="6" name="Slide Number Placeholder 5">
            <a:extLst>
              <a:ext uri="{FF2B5EF4-FFF2-40B4-BE49-F238E27FC236}">
                <a16:creationId xmlns:a16="http://schemas.microsoft.com/office/drawing/2014/main" id="{1DB14600-5012-478C-A667-8579A63229D2}"/>
              </a:ext>
            </a:extLst>
          </p:cNvPr>
          <p:cNvSpPr>
            <a:spLocks noGrp="1"/>
          </p:cNvSpPr>
          <p:nvPr>
            <p:ph type="sldNum" sz="quarter" idx="12"/>
          </p:nvPr>
        </p:nvSpPr>
        <p:spPr/>
        <p:txBody>
          <a:body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476306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80B03-24F9-4795-BF27-B58A2D7652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1BDDE8-5D82-4D2F-A9C5-2762B66DC2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3A150C-6702-4BC1-864E-83CDB3C540C0}"/>
              </a:ext>
            </a:extLst>
          </p:cNvPr>
          <p:cNvSpPr>
            <a:spLocks noGrp="1"/>
          </p:cNvSpPr>
          <p:nvPr>
            <p:ph type="dt" sz="half" idx="10"/>
          </p:nvPr>
        </p:nvSpPr>
        <p:spPr/>
        <p:txBody>
          <a:bodyPr/>
          <a:lstStyle/>
          <a:p>
            <a:fld id="{E8E51E0A-2634-4EDD-9753-F1654066877F}" type="datetimeFigureOut">
              <a:rPr lang="en-US" smtClean="0"/>
              <a:t>3/8/2024</a:t>
            </a:fld>
            <a:endParaRPr lang="en-US"/>
          </a:p>
        </p:txBody>
      </p:sp>
      <p:sp>
        <p:nvSpPr>
          <p:cNvPr id="5" name="Footer Placeholder 4">
            <a:extLst>
              <a:ext uri="{FF2B5EF4-FFF2-40B4-BE49-F238E27FC236}">
                <a16:creationId xmlns:a16="http://schemas.microsoft.com/office/drawing/2014/main" id="{70E5B781-382A-4053-A19F-01A6AB38AB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9E4EC6-7E09-4C57-AFAF-75641BB2D0DF}"/>
              </a:ext>
            </a:extLst>
          </p:cNvPr>
          <p:cNvSpPr>
            <a:spLocks noGrp="1"/>
          </p:cNvSpPr>
          <p:nvPr>
            <p:ph type="sldNum" sz="quarter" idx="12"/>
          </p:nvPr>
        </p:nvSpPr>
        <p:spPr/>
        <p:txBody>
          <a:bodyPr/>
          <a:lstStyle/>
          <a:p>
            <a:fld id="{AF4CD22E-127A-4DAB-8DDC-548A674F7BC8}" type="slidenum">
              <a:rPr lang="en-US" smtClean="0"/>
              <a:t>‹#›</a:t>
            </a:fld>
            <a:endParaRPr lang="en-US"/>
          </a:p>
        </p:txBody>
      </p:sp>
    </p:spTree>
    <p:extLst>
      <p:ext uri="{BB962C8B-B14F-4D97-AF65-F5344CB8AC3E}">
        <p14:creationId xmlns:p14="http://schemas.microsoft.com/office/powerpoint/2010/main" val="4731509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A7B17-3EC9-4950-9413-4295A85EEF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A55DB8-5554-4FC3-9B9D-DB3C3F95F7A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86593D-AF63-4B52-A1FD-DDA8D5B1208A}"/>
              </a:ext>
            </a:extLst>
          </p:cNvPr>
          <p:cNvSpPr>
            <a:spLocks noGrp="1"/>
          </p:cNvSpPr>
          <p:nvPr>
            <p:ph type="dt" sz="half" idx="10"/>
          </p:nvPr>
        </p:nvSpPr>
        <p:spPr/>
        <p:txBody>
          <a:bodyPr/>
          <a:lstStyle/>
          <a:p>
            <a:fld id="{E8E51E0A-2634-4EDD-9753-F1654066877F}" type="datetimeFigureOut">
              <a:rPr lang="en-US" smtClean="0"/>
              <a:t>3/8/2024</a:t>
            </a:fld>
            <a:endParaRPr lang="en-US"/>
          </a:p>
        </p:txBody>
      </p:sp>
      <p:sp>
        <p:nvSpPr>
          <p:cNvPr id="5" name="Footer Placeholder 4">
            <a:extLst>
              <a:ext uri="{FF2B5EF4-FFF2-40B4-BE49-F238E27FC236}">
                <a16:creationId xmlns:a16="http://schemas.microsoft.com/office/drawing/2014/main" id="{A127B77D-0A50-459B-8711-C705D07F1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ECE64-489C-4C4D-9D0C-42C70C664844}"/>
              </a:ext>
            </a:extLst>
          </p:cNvPr>
          <p:cNvSpPr>
            <a:spLocks noGrp="1"/>
          </p:cNvSpPr>
          <p:nvPr>
            <p:ph type="sldNum" sz="quarter" idx="12"/>
          </p:nvPr>
        </p:nvSpPr>
        <p:spPr/>
        <p:txBody>
          <a:bodyPr/>
          <a:lstStyle/>
          <a:p>
            <a:fld id="{AF4CD22E-127A-4DAB-8DDC-548A674F7BC8}" type="slidenum">
              <a:rPr lang="en-US" smtClean="0"/>
              <a:t>‹#›</a:t>
            </a:fld>
            <a:endParaRPr lang="en-US"/>
          </a:p>
        </p:txBody>
      </p:sp>
    </p:spTree>
    <p:extLst>
      <p:ext uri="{BB962C8B-B14F-4D97-AF65-F5344CB8AC3E}">
        <p14:creationId xmlns:p14="http://schemas.microsoft.com/office/powerpoint/2010/main" val="3692396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A90AF-1E50-49FA-8675-6A1CC8D4BC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B868A7-B7AF-4D66-8862-F451C12DB6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CE881A-136C-46EC-B8C7-F3EBB5103F57}"/>
              </a:ext>
            </a:extLst>
          </p:cNvPr>
          <p:cNvSpPr>
            <a:spLocks noGrp="1"/>
          </p:cNvSpPr>
          <p:nvPr>
            <p:ph type="dt" sz="half" idx="10"/>
          </p:nvPr>
        </p:nvSpPr>
        <p:spPr/>
        <p:txBody>
          <a:bodyPr/>
          <a:lstStyle/>
          <a:p>
            <a:fld id="{E8E51E0A-2634-4EDD-9753-F1654066877F}" type="datetimeFigureOut">
              <a:rPr lang="en-US" smtClean="0"/>
              <a:t>3/8/2024</a:t>
            </a:fld>
            <a:endParaRPr lang="en-US"/>
          </a:p>
        </p:txBody>
      </p:sp>
      <p:sp>
        <p:nvSpPr>
          <p:cNvPr id="5" name="Footer Placeholder 4">
            <a:extLst>
              <a:ext uri="{FF2B5EF4-FFF2-40B4-BE49-F238E27FC236}">
                <a16:creationId xmlns:a16="http://schemas.microsoft.com/office/drawing/2014/main" id="{EFBFF4D3-A722-41FF-B295-268285009D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45864B-896E-486E-BCA9-B38B964D97D1}"/>
              </a:ext>
            </a:extLst>
          </p:cNvPr>
          <p:cNvSpPr>
            <a:spLocks noGrp="1"/>
          </p:cNvSpPr>
          <p:nvPr>
            <p:ph type="sldNum" sz="quarter" idx="12"/>
          </p:nvPr>
        </p:nvSpPr>
        <p:spPr/>
        <p:txBody>
          <a:bodyPr/>
          <a:lstStyle/>
          <a:p>
            <a:fld id="{AF4CD22E-127A-4DAB-8DDC-548A674F7BC8}" type="slidenum">
              <a:rPr lang="en-US" smtClean="0"/>
              <a:t>‹#›</a:t>
            </a:fld>
            <a:endParaRPr lang="en-US"/>
          </a:p>
        </p:txBody>
      </p:sp>
    </p:spTree>
    <p:extLst>
      <p:ext uri="{BB962C8B-B14F-4D97-AF65-F5344CB8AC3E}">
        <p14:creationId xmlns:p14="http://schemas.microsoft.com/office/powerpoint/2010/main" val="3475263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2E228-163D-4A9F-8395-E83FA6F398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5DA2AE-D967-44E4-BAF0-495947BC780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51092E-263C-47C6-8A36-769496FD564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D13498-4DD6-460B-9C40-35CCC42BCEF1}"/>
              </a:ext>
            </a:extLst>
          </p:cNvPr>
          <p:cNvSpPr>
            <a:spLocks noGrp="1"/>
          </p:cNvSpPr>
          <p:nvPr>
            <p:ph type="dt" sz="half" idx="10"/>
          </p:nvPr>
        </p:nvSpPr>
        <p:spPr/>
        <p:txBody>
          <a:bodyPr/>
          <a:lstStyle/>
          <a:p>
            <a:fld id="{E8E51E0A-2634-4EDD-9753-F1654066877F}" type="datetimeFigureOut">
              <a:rPr lang="en-US" smtClean="0"/>
              <a:t>3/8/2024</a:t>
            </a:fld>
            <a:endParaRPr lang="en-US"/>
          </a:p>
        </p:txBody>
      </p:sp>
      <p:sp>
        <p:nvSpPr>
          <p:cNvPr id="6" name="Footer Placeholder 5">
            <a:extLst>
              <a:ext uri="{FF2B5EF4-FFF2-40B4-BE49-F238E27FC236}">
                <a16:creationId xmlns:a16="http://schemas.microsoft.com/office/drawing/2014/main" id="{091A30A7-BDBE-4457-88F6-FA9EC94D4C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83966-91EF-45F6-8D1D-783861E55557}"/>
              </a:ext>
            </a:extLst>
          </p:cNvPr>
          <p:cNvSpPr>
            <a:spLocks noGrp="1"/>
          </p:cNvSpPr>
          <p:nvPr>
            <p:ph type="sldNum" sz="quarter" idx="12"/>
          </p:nvPr>
        </p:nvSpPr>
        <p:spPr/>
        <p:txBody>
          <a:bodyPr/>
          <a:lstStyle/>
          <a:p>
            <a:fld id="{AF4CD22E-127A-4DAB-8DDC-548A674F7BC8}" type="slidenum">
              <a:rPr lang="en-US" smtClean="0"/>
              <a:t>‹#›</a:t>
            </a:fld>
            <a:endParaRPr lang="en-US"/>
          </a:p>
        </p:txBody>
      </p:sp>
    </p:spTree>
    <p:extLst>
      <p:ext uri="{BB962C8B-B14F-4D97-AF65-F5344CB8AC3E}">
        <p14:creationId xmlns:p14="http://schemas.microsoft.com/office/powerpoint/2010/main" val="37797081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7B500-730A-4896-91BE-CEB7E7AFC7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C8E8E3-3024-4B36-94C3-B6FE796954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208641E-8567-48C3-A633-BF908AE7629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A58A27-CDF0-4D88-837E-B7A1A960E7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5942791-9A9C-43B2-B84C-9ACC42DB784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6EE791-6D3C-4561-B8BE-BFEF74FCCD34}"/>
              </a:ext>
            </a:extLst>
          </p:cNvPr>
          <p:cNvSpPr>
            <a:spLocks noGrp="1"/>
          </p:cNvSpPr>
          <p:nvPr>
            <p:ph type="dt" sz="half" idx="10"/>
          </p:nvPr>
        </p:nvSpPr>
        <p:spPr/>
        <p:txBody>
          <a:bodyPr/>
          <a:lstStyle/>
          <a:p>
            <a:fld id="{E8E51E0A-2634-4EDD-9753-F1654066877F}" type="datetimeFigureOut">
              <a:rPr lang="en-US" smtClean="0"/>
              <a:t>3/8/2024</a:t>
            </a:fld>
            <a:endParaRPr lang="en-US"/>
          </a:p>
        </p:txBody>
      </p:sp>
      <p:sp>
        <p:nvSpPr>
          <p:cNvPr id="8" name="Footer Placeholder 7">
            <a:extLst>
              <a:ext uri="{FF2B5EF4-FFF2-40B4-BE49-F238E27FC236}">
                <a16:creationId xmlns:a16="http://schemas.microsoft.com/office/drawing/2014/main" id="{8088042F-FE09-4A23-A6DB-BA5CE6BD2D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12B1AF-F2C1-48EB-9413-D71BF3B4CF5C}"/>
              </a:ext>
            </a:extLst>
          </p:cNvPr>
          <p:cNvSpPr>
            <a:spLocks noGrp="1"/>
          </p:cNvSpPr>
          <p:nvPr>
            <p:ph type="sldNum" sz="quarter" idx="12"/>
          </p:nvPr>
        </p:nvSpPr>
        <p:spPr/>
        <p:txBody>
          <a:bodyPr/>
          <a:lstStyle/>
          <a:p>
            <a:fld id="{AF4CD22E-127A-4DAB-8DDC-548A674F7BC8}" type="slidenum">
              <a:rPr lang="en-US" smtClean="0"/>
              <a:t>‹#›</a:t>
            </a:fld>
            <a:endParaRPr lang="en-US"/>
          </a:p>
        </p:txBody>
      </p:sp>
    </p:spTree>
    <p:extLst>
      <p:ext uri="{BB962C8B-B14F-4D97-AF65-F5344CB8AC3E}">
        <p14:creationId xmlns:p14="http://schemas.microsoft.com/office/powerpoint/2010/main" val="1305873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3450B-9D14-4B69-AE01-BD8C74FC05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9C2D37-9A70-4982-8E78-1ADC3D221A34}"/>
              </a:ext>
            </a:extLst>
          </p:cNvPr>
          <p:cNvSpPr>
            <a:spLocks noGrp="1"/>
          </p:cNvSpPr>
          <p:nvPr>
            <p:ph type="dt" sz="half" idx="10"/>
          </p:nvPr>
        </p:nvSpPr>
        <p:spPr/>
        <p:txBody>
          <a:bodyPr/>
          <a:lstStyle/>
          <a:p>
            <a:fld id="{E8E51E0A-2634-4EDD-9753-F1654066877F}" type="datetimeFigureOut">
              <a:rPr lang="en-US" smtClean="0"/>
              <a:t>3/8/2024</a:t>
            </a:fld>
            <a:endParaRPr lang="en-US"/>
          </a:p>
        </p:txBody>
      </p:sp>
      <p:sp>
        <p:nvSpPr>
          <p:cNvPr id="4" name="Footer Placeholder 3">
            <a:extLst>
              <a:ext uri="{FF2B5EF4-FFF2-40B4-BE49-F238E27FC236}">
                <a16:creationId xmlns:a16="http://schemas.microsoft.com/office/drawing/2014/main" id="{4A8AB217-6D88-4AF9-8C53-AB6E8EF764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F43EE4-AC33-4DA7-B800-9D64A8D7BB07}"/>
              </a:ext>
            </a:extLst>
          </p:cNvPr>
          <p:cNvSpPr>
            <a:spLocks noGrp="1"/>
          </p:cNvSpPr>
          <p:nvPr>
            <p:ph type="sldNum" sz="quarter" idx="12"/>
          </p:nvPr>
        </p:nvSpPr>
        <p:spPr/>
        <p:txBody>
          <a:bodyPr/>
          <a:lstStyle/>
          <a:p>
            <a:fld id="{AF4CD22E-127A-4DAB-8DDC-548A674F7BC8}" type="slidenum">
              <a:rPr lang="en-US" smtClean="0"/>
              <a:t>‹#›</a:t>
            </a:fld>
            <a:endParaRPr lang="en-US"/>
          </a:p>
        </p:txBody>
      </p:sp>
    </p:spTree>
    <p:extLst>
      <p:ext uri="{BB962C8B-B14F-4D97-AF65-F5344CB8AC3E}">
        <p14:creationId xmlns:p14="http://schemas.microsoft.com/office/powerpoint/2010/main" val="3980825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00CE07-5C2B-47CB-B831-6D1002F3F89F}"/>
              </a:ext>
            </a:extLst>
          </p:cNvPr>
          <p:cNvSpPr>
            <a:spLocks noGrp="1"/>
          </p:cNvSpPr>
          <p:nvPr>
            <p:ph type="dt" sz="half" idx="10"/>
          </p:nvPr>
        </p:nvSpPr>
        <p:spPr/>
        <p:txBody>
          <a:bodyPr/>
          <a:lstStyle/>
          <a:p>
            <a:fld id="{E8E51E0A-2634-4EDD-9753-F1654066877F}" type="datetimeFigureOut">
              <a:rPr lang="en-US" smtClean="0"/>
              <a:t>3/8/2024</a:t>
            </a:fld>
            <a:endParaRPr lang="en-US"/>
          </a:p>
        </p:txBody>
      </p:sp>
      <p:sp>
        <p:nvSpPr>
          <p:cNvPr id="3" name="Footer Placeholder 2">
            <a:extLst>
              <a:ext uri="{FF2B5EF4-FFF2-40B4-BE49-F238E27FC236}">
                <a16:creationId xmlns:a16="http://schemas.microsoft.com/office/drawing/2014/main" id="{F43D0688-2BFD-4206-9644-7A08F8B854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F3B23C-47BB-49B2-9F9D-35A0BD6403F5}"/>
              </a:ext>
            </a:extLst>
          </p:cNvPr>
          <p:cNvSpPr>
            <a:spLocks noGrp="1"/>
          </p:cNvSpPr>
          <p:nvPr>
            <p:ph type="sldNum" sz="quarter" idx="12"/>
          </p:nvPr>
        </p:nvSpPr>
        <p:spPr/>
        <p:txBody>
          <a:bodyPr/>
          <a:lstStyle/>
          <a:p>
            <a:fld id="{AF4CD22E-127A-4DAB-8DDC-548A674F7BC8}" type="slidenum">
              <a:rPr lang="en-US" smtClean="0"/>
              <a:t>‹#›</a:t>
            </a:fld>
            <a:endParaRPr lang="en-US"/>
          </a:p>
        </p:txBody>
      </p:sp>
    </p:spTree>
    <p:extLst>
      <p:ext uri="{BB962C8B-B14F-4D97-AF65-F5344CB8AC3E}">
        <p14:creationId xmlns:p14="http://schemas.microsoft.com/office/powerpoint/2010/main" val="2600092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EB6FCB-6CC6-4975-9755-69ABB9C15097}" type="datetimeFigureOut">
              <a:rPr lang="en-US" smtClean="0"/>
              <a:t>3/8/2024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FAD39B-5A44-44DA-A967-458605B77F6A}" type="slidenum">
              <a:rPr lang="en-US" smtClean="0"/>
              <a:t>‹#›</a:t>
            </a:fld>
            <a:endParaRPr lang="en-US" dirty="0"/>
          </a:p>
        </p:txBody>
      </p:sp>
    </p:spTree>
    <p:extLst>
      <p:ext uri="{BB962C8B-B14F-4D97-AF65-F5344CB8AC3E}">
        <p14:creationId xmlns:p14="http://schemas.microsoft.com/office/powerpoint/2010/main" val="26261107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813C1-2BB9-4493-BD02-8588C1CDFE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D9AFCD-2407-4377-91CE-73584EFA23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1DFBA4-EBC4-4B4B-BB75-0265EBD9F4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9EEEF1-6030-40C8-970F-FFE3E57CA35B}"/>
              </a:ext>
            </a:extLst>
          </p:cNvPr>
          <p:cNvSpPr>
            <a:spLocks noGrp="1"/>
          </p:cNvSpPr>
          <p:nvPr>
            <p:ph type="dt" sz="half" idx="10"/>
          </p:nvPr>
        </p:nvSpPr>
        <p:spPr/>
        <p:txBody>
          <a:bodyPr/>
          <a:lstStyle/>
          <a:p>
            <a:fld id="{E8E51E0A-2634-4EDD-9753-F1654066877F}" type="datetimeFigureOut">
              <a:rPr lang="en-US" smtClean="0"/>
              <a:t>3/8/2024</a:t>
            </a:fld>
            <a:endParaRPr lang="en-US"/>
          </a:p>
        </p:txBody>
      </p:sp>
      <p:sp>
        <p:nvSpPr>
          <p:cNvPr id="6" name="Footer Placeholder 5">
            <a:extLst>
              <a:ext uri="{FF2B5EF4-FFF2-40B4-BE49-F238E27FC236}">
                <a16:creationId xmlns:a16="http://schemas.microsoft.com/office/drawing/2014/main" id="{86CFA999-0AB6-430B-B9EE-01F0B89FA2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718E06-5576-411B-A451-9500787389E7}"/>
              </a:ext>
            </a:extLst>
          </p:cNvPr>
          <p:cNvSpPr>
            <a:spLocks noGrp="1"/>
          </p:cNvSpPr>
          <p:nvPr>
            <p:ph type="sldNum" sz="quarter" idx="12"/>
          </p:nvPr>
        </p:nvSpPr>
        <p:spPr/>
        <p:txBody>
          <a:bodyPr/>
          <a:lstStyle/>
          <a:p>
            <a:fld id="{AF4CD22E-127A-4DAB-8DDC-548A674F7BC8}" type="slidenum">
              <a:rPr lang="en-US" smtClean="0"/>
              <a:t>‹#›</a:t>
            </a:fld>
            <a:endParaRPr lang="en-US"/>
          </a:p>
        </p:txBody>
      </p:sp>
    </p:spTree>
    <p:extLst>
      <p:ext uri="{BB962C8B-B14F-4D97-AF65-F5344CB8AC3E}">
        <p14:creationId xmlns:p14="http://schemas.microsoft.com/office/powerpoint/2010/main" val="26112264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E07A3-F7EE-4E59-A4C2-BE57F66089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580DB0-C6BE-4009-801C-A02BBB4EE7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7CCA04-8603-4665-9BEB-0D06BEFBEB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05ED075-0B3A-43FA-AB51-D27B44CAC7A9}"/>
              </a:ext>
            </a:extLst>
          </p:cNvPr>
          <p:cNvSpPr>
            <a:spLocks noGrp="1"/>
          </p:cNvSpPr>
          <p:nvPr>
            <p:ph type="dt" sz="half" idx="10"/>
          </p:nvPr>
        </p:nvSpPr>
        <p:spPr/>
        <p:txBody>
          <a:bodyPr/>
          <a:lstStyle/>
          <a:p>
            <a:fld id="{E8E51E0A-2634-4EDD-9753-F1654066877F}" type="datetimeFigureOut">
              <a:rPr lang="en-US" smtClean="0"/>
              <a:t>3/8/2024</a:t>
            </a:fld>
            <a:endParaRPr lang="en-US"/>
          </a:p>
        </p:txBody>
      </p:sp>
      <p:sp>
        <p:nvSpPr>
          <p:cNvPr id="6" name="Footer Placeholder 5">
            <a:extLst>
              <a:ext uri="{FF2B5EF4-FFF2-40B4-BE49-F238E27FC236}">
                <a16:creationId xmlns:a16="http://schemas.microsoft.com/office/drawing/2014/main" id="{60518360-890B-4989-96DA-01D182FF36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C2F306-1490-4E09-984D-46412C7E969F}"/>
              </a:ext>
            </a:extLst>
          </p:cNvPr>
          <p:cNvSpPr>
            <a:spLocks noGrp="1"/>
          </p:cNvSpPr>
          <p:nvPr>
            <p:ph type="sldNum" sz="quarter" idx="12"/>
          </p:nvPr>
        </p:nvSpPr>
        <p:spPr/>
        <p:txBody>
          <a:bodyPr/>
          <a:lstStyle/>
          <a:p>
            <a:fld id="{AF4CD22E-127A-4DAB-8DDC-548A674F7BC8}" type="slidenum">
              <a:rPr lang="en-US" smtClean="0"/>
              <a:t>‹#›</a:t>
            </a:fld>
            <a:endParaRPr lang="en-US"/>
          </a:p>
        </p:txBody>
      </p:sp>
    </p:spTree>
    <p:extLst>
      <p:ext uri="{BB962C8B-B14F-4D97-AF65-F5344CB8AC3E}">
        <p14:creationId xmlns:p14="http://schemas.microsoft.com/office/powerpoint/2010/main" val="22293294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CFF73-FC6A-4EE1-A252-2EE32E9081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B7C182-E3A8-4290-89A1-0A037E9AC01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4E06D1-5DA0-4102-92DB-7AEA36396A77}"/>
              </a:ext>
            </a:extLst>
          </p:cNvPr>
          <p:cNvSpPr>
            <a:spLocks noGrp="1"/>
          </p:cNvSpPr>
          <p:nvPr>
            <p:ph type="dt" sz="half" idx="10"/>
          </p:nvPr>
        </p:nvSpPr>
        <p:spPr/>
        <p:txBody>
          <a:bodyPr/>
          <a:lstStyle/>
          <a:p>
            <a:fld id="{E8E51E0A-2634-4EDD-9753-F1654066877F}" type="datetimeFigureOut">
              <a:rPr lang="en-US" smtClean="0"/>
              <a:t>3/8/2024</a:t>
            </a:fld>
            <a:endParaRPr lang="en-US"/>
          </a:p>
        </p:txBody>
      </p:sp>
      <p:sp>
        <p:nvSpPr>
          <p:cNvPr id="5" name="Footer Placeholder 4">
            <a:extLst>
              <a:ext uri="{FF2B5EF4-FFF2-40B4-BE49-F238E27FC236}">
                <a16:creationId xmlns:a16="http://schemas.microsoft.com/office/drawing/2014/main" id="{F1C1D421-03CB-4C74-9266-7029C1118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6BB0ED-7EDE-4AC0-911B-BE591770A9A0}"/>
              </a:ext>
            </a:extLst>
          </p:cNvPr>
          <p:cNvSpPr>
            <a:spLocks noGrp="1"/>
          </p:cNvSpPr>
          <p:nvPr>
            <p:ph type="sldNum" sz="quarter" idx="12"/>
          </p:nvPr>
        </p:nvSpPr>
        <p:spPr/>
        <p:txBody>
          <a:bodyPr/>
          <a:lstStyle/>
          <a:p>
            <a:fld id="{AF4CD22E-127A-4DAB-8DDC-548A674F7BC8}" type="slidenum">
              <a:rPr lang="en-US" smtClean="0"/>
              <a:t>‹#›</a:t>
            </a:fld>
            <a:endParaRPr lang="en-US"/>
          </a:p>
        </p:txBody>
      </p:sp>
    </p:spTree>
    <p:extLst>
      <p:ext uri="{BB962C8B-B14F-4D97-AF65-F5344CB8AC3E}">
        <p14:creationId xmlns:p14="http://schemas.microsoft.com/office/powerpoint/2010/main" val="1530866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997E57-5399-435D-93B6-F822125149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9EEC11-0630-44A5-AC43-2C775762E09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21916-DA5C-479C-B45B-1DE99BEF3CF1}"/>
              </a:ext>
            </a:extLst>
          </p:cNvPr>
          <p:cNvSpPr>
            <a:spLocks noGrp="1"/>
          </p:cNvSpPr>
          <p:nvPr>
            <p:ph type="dt" sz="half" idx="10"/>
          </p:nvPr>
        </p:nvSpPr>
        <p:spPr/>
        <p:txBody>
          <a:bodyPr/>
          <a:lstStyle/>
          <a:p>
            <a:fld id="{E8E51E0A-2634-4EDD-9753-F1654066877F}" type="datetimeFigureOut">
              <a:rPr lang="en-US" smtClean="0"/>
              <a:t>3/8/2024</a:t>
            </a:fld>
            <a:endParaRPr lang="en-US"/>
          </a:p>
        </p:txBody>
      </p:sp>
      <p:sp>
        <p:nvSpPr>
          <p:cNvPr id="5" name="Footer Placeholder 4">
            <a:extLst>
              <a:ext uri="{FF2B5EF4-FFF2-40B4-BE49-F238E27FC236}">
                <a16:creationId xmlns:a16="http://schemas.microsoft.com/office/drawing/2014/main" id="{36FBB679-A95B-4FEA-9C42-653DCE16CF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21C089-EA49-4F2E-BD84-ADC625F2F10F}"/>
              </a:ext>
            </a:extLst>
          </p:cNvPr>
          <p:cNvSpPr>
            <a:spLocks noGrp="1"/>
          </p:cNvSpPr>
          <p:nvPr>
            <p:ph type="sldNum" sz="quarter" idx="12"/>
          </p:nvPr>
        </p:nvSpPr>
        <p:spPr/>
        <p:txBody>
          <a:bodyPr/>
          <a:lstStyle/>
          <a:p>
            <a:fld id="{AF4CD22E-127A-4DAB-8DDC-548A674F7BC8}" type="slidenum">
              <a:rPr lang="en-US" smtClean="0"/>
              <a:t>‹#›</a:t>
            </a:fld>
            <a:endParaRPr lang="en-US"/>
          </a:p>
        </p:txBody>
      </p:sp>
    </p:spTree>
    <p:extLst>
      <p:ext uri="{BB962C8B-B14F-4D97-AF65-F5344CB8AC3E}">
        <p14:creationId xmlns:p14="http://schemas.microsoft.com/office/powerpoint/2010/main" val="6552060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642370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099500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313053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11972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601853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68127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EB6FCB-6CC6-4975-9755-69ABB9C15097}" type="datetimeFigureOut">
              <a:rPr lang="en-US" smtClean="0"/>
              <a:t>3/8/2024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FAD39B-5A44-44DA-A967-458605B77F6A}" type="slidenum">
              <a:rPr lang="en-US" smtClean="0"/>
              <a:t>‹#›</a:t>
            </a:fld>
            <a:endParaRPr lang="en-US" dirty="0"/>
          </a:p>
        </p:txBody>
      </p:sp>
    </p:spTree>
    <p:extLst>
      <p:ext uri="{BB962C8B-B14F-4D97-AF65-F5344CB8AC3E}">
        <p14:creationId xmlns:p14="http://schemas.microsoft.com/office/powerpoint/2010/main" val="3329903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216211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845844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451533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289158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539590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65125"/>
            <a:ext cx="10515600" cy="7724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2700"/>
              <a:buFont typeface="Arial"/>
              <a:buNone/>
              <a:defRPr sz="3600" b="1">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838200" y="1324800"/>
            <a:ext cx="10515600" cy="4838000"/>
          </a:xfrm>
          <a:prstGeom prst="rect">
            <a:avLst/>
          </a:prstGeom>
          <a:noFill/>
          <a:ln>
            <a:noFill/>
          </a:ln>
        </p:spPr>
        <p:txBody>
          <a:bodyPr spcFirstLastPara="1" wrap="square" lIns="68575" tIns="34275" rIns="68575" bIns="34275" anchor="t" anchorCtr="0">
            <a:normAutofit/>
          </a:bodyPr>
          <a:lstStyle>
            <a:lvl1pPr marL="609585" lvl="0" indent="-457189" algn="l" rtl="0">
              <a:lnSpc>
                <a:spcPct val="90000"/>
              </a:lnSpc>
              <a:spcBef>
                <a:spcPts val="1067"/>
              </a:spcBef>
              <a:spcAft>
                <a:spcPts val="0"/>
              </a:spcAft>
              <a:buClr>
                <a:schemeClr val="dk1"/>
              </a:buClr>
              <a:buSzPts val="1800"/>
              <a:buChar char="●"/>
              <a:defRPr sz="2400">
                <a:latin typeface="Arial"/>
                <a:ea typeface="Arial"/>
                <a:cs typeface="Arial"/>
                <a:sym typeface="Arial"/>
              </a:defRPr>
            </a:lvl1pPr>
            <a:lvl2pPr marL="1219170" lvl="1" indent="-431789" algn="l" rtl="0">
              <a:lnSpc>
                <a:spcPct val="90000"/>
              </a:lnSpc>
              <a:spcBef>
                <a:spcPts val="1600"/>
              </a:spcBef>
              <a:spcAft>
                <a:spcPts val="0"/>
              </a:spcAft>
              <a:buClr>
                <a:schemeClr val="dk1"/>
              </a:buClr>
              <a:buSzPts val="1500"/>
              <a:buChar char="○"/>
              <a:defRPr sz="2000">
                <a:latin typeface="Arial"/>
                <a:ea typeface="Arial"/>
                <a:cs typeface="Arial"/>
                <a:sym typeface="Arial"/>
              </a:defRPr>
            </a:lvl2pPr>
            <a:lvl3pPr marL="1828754" lvl="2" indent="-423323" algn="l" rtl="0">
              <a:lnSpc>
                <a:spcPct val="90000"/>
              </a:lnSpc>
              <a:spcBef>
                <a:spcPts val="1600"/>
              </a:spcBef>
              <a:spcAft>
                <a:spcPts val="0"/>
              </a:spcAft>
              <a:buClr>
                <a:schemeClr val="dk1"/>
              </a:buClr>
              <a:buSzPts val="1400"/>
              <a:buChar char="■"/>
              <a:defRPr sz="1867">
                <a:latin typeface="Arial"/>
                <a:ea typeface="Arial"/>
                <a:cs typeface="Arial"/>
                <a:sym typeface="Arial"/>
              </a:defRPr>
            </a:lvl3pPr>
            <a:lvl4pPr marL="2438339" lvl="3" indent="-406390" algn="l" rtl="0">
              <a:lnSpc>
                <a:spcPct val="90000"/>
              </a:lnSpc>
              <a:spcBef>
                <a:spcPts val="1600"/>
              </a:spcBef>
              <a:spcAft>
                <a:spcPts val="0"/>
              </a:spcAft>
              <a:buClr>
                <a:schemeClr val="dk1"/>
              </a:buClr>
              <a:buSzPts val="1200"/>
              <a:buChar char="●"/>
              <a:defRPr sz="1600">
                <a:latin typeface="Arial"/>
                <a:ea typeface="Arial"/>
                <a:cs typeface="Arial"/>
                <a:sym typeface="Arial"/>
              </a:defRPr>
            </a:lvl4pPr>
            <a:lvl5pPr marL="3047924" lvl="4" indent="-406390" algn="l" rtl="0">
              <a:lnSpc>
                <a:spcPct val="90000"/>
              </a:lnSpc>
              <a:spcBef>
                <a:spcPts val="1600"/>
              </a:spcBef>
              <a:spcAft>
                <a:spcPts val="0"/>
              </a:spcAft>
              <a:buClr>
                <a:schemeClr val="dk1"/>
              </a:buClr>
              <a:buSzPts val="1200"/>
              <a:buChar char="○"/>
              <a:defRPr sz="1600">
                <a:latin typeface="Arial"/>
                <a:ea typeface="Arial"/>
                <a:cs typeface="Arial"/>
                <a:sym typeface="Arial"/>
              </a:defRPr>
            </a:lvl5pPr>
            <a:lvl6pPr marL="3657509" lvl="5" indent="-423323" algn="l" rtl="0">
              <a:lnSpc>
                <a:spcPct val="90000"/>
              </a:lnSpc>
              <a:spcBef>
                <a:spcPts val="1600"/>
              </a:spcBef>
              <a:spcAft>
                <a:spcPts val="0"/>
              </a:spcAft>
              <a:buClr>
                <a:schemeClr val="dk1"/>
              </a:buClr>
              <a:buSzPts val="1400"/>
              <a:buChar char="■"/>
              <a:defRPr/>
            </a:lvl6pPr>
            <a:lvl7pPr marL="4267093" lvl="6" indent="-423323" algn="l" rtl="0">
              <a:lnSpc>
                <a:spcPct val="90000"/>
              </a:lnSpc>
              <a:spcBef>
                <a:spcPts val="1600"/>
              </a:spcBef>
              <a:spcAft>
                <a:spcPts val="0"/>
              </a:spcAft>
              <a:buClr>
                <a:schemeClr val="dk1"/>
              </a:buClr>
              <a:buSzPts val="1400"/>
              <a:buChar char="●"/>
              <a:defRPr/>
            </a:lvl7pPr>
            <a:lvl8pPr marL="4876678" lvl="7" indent="-423323" algn="l" rtl="0">
              <a:lnSpc>
                <a:spcPct val="90000"/>
              </a:lnSpc>
              <a:spcBef>
                <a:spcPts val="1600"/>
              </a:spcBef>
              <a:spcAft>
                <a:spcPts val="0"/>
              </a:spcAft>
              <a:buClr>
                <a:schemeClr val="dk1"/>
              </a:buClr>
              <a:buSzPts val="1400"/>
              <a:buChar char="○"/>
              <a:defRPr/>
            </a:lvl8pPr>
            <a:lvl9pPr marL="5486263" lvl="8" indent="-423323" algn="l" rtl="0">
              <a:lnSpc>
                <a:spcPct val="90000"/>
              </a:lnSpc>
              <a:spcBef>
                <a:spcPts val="1600"/>
              </a:spcBef>
              <a:spcAft>
                <a:spcPts val="1600"/>
              </a:spcAft>
              <a:buClr>
                <a:schemeClr val="dk1"/>
              </a:buClr>
              <a:buSzPts val="1400"/>
              <a:buChar char="■"/>
              <a:defRPr/>
            </a:lvl9pPr>
          </a:lstStyle>
          <a:p>
            <a:endParaRPr/>
          </a:p>
        </p:txBody>
      </p:sp>
      <p:grpSp>
        <p:nvGrpSpPr>
          <p:cNvPr id="53" name="Google Shape;53;p13"/>
          <p:cNvGrpSpPr/>
          <p:nvPr/>
        </p:nvGrpSpPr>
        <p:grpSpPr>
          <a:xfrm>
            <a:off x="0" y="204000"/>
            <a:ext cx="12192000" cy="172800"/>
            <a:chOff x="0" y="204000"/>
            <a:chExt cx="12192000" cy="172800"/>
          </a:xfrm>
        </p:grpSpPr>
        <p:sp>
          <p:nvSpPr>
            <p:cNvPr id="54" name="Google Shape;54;p13"/>
            <p:cNvSpPr/>
            <p:nvPr/>
          </p:nvSpPr>
          <p:spPr>
            <a:xfrm>
              <a:off x="0" y="225600"/>
              <a:ext cx="12192000" cy="151200"/>
            </a:xfrm>
            <a:prstGeom prst="rect">
              <a:avLst/>
            </a:prstGeom>
            <a:solidFill>
              <a:srgbClr val="E58A2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55" name="Google Shape;55;p13"/>
            <p:cNvSpPr/>
            <p:nvPr/>
          </p:nvSpPr>
          <p:spPr>
            <a:xfrm>
              <a:off x="3168600" y="204000"/>
              <a:ext cx="7315200" cy="151200"/>
            </a:xfrm>
            <a:prstGeom prst="rect">
              <a:avLst/>
            </a:prstGeom>
            <a:solidFill>
              <a:srgbClr val="71AB4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grpSp>
      <p:grpSp>
        <p:nvGrpSpPr>
          <p:cNvPr id="56" name="Google Shape;56;p13"/>
          <p:cNvGrpSpPr/>
          <p:nvPr/>
        </p:nvGrpSpPr>
        <p:grpSpPr>
          <a:xfrm>
            <a:off x="0" y="6430200"/>
            <a:ext cx="12192000" cy="153600"/>
            <a:chOff x="0" y="6430200"/>
            <a:chExt cx="12192000" cy="153600"/>
          </a:xfrm>
        </p:grpSpPr>
        <p:sp>
          <p:nvSpPr>
            <p:cNvPr id="57" name="Google Shape;57;p13"/>
            <p:cNvSpPr/>
            <p:nvPr/>
          </p:nvSpPr>
          <p:spPr>
            <a:xfrm>
              <a:off x="0" y="6430200"/>
              <a:ext cx="12192000" cy="151200"/>
            </a:xfrm>
            <a:prstGeom prst="rect">
              <a:avLst/>
            </a:prstGeom>
            <a:solidFill>
              <a:srgbClr val="B92C2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58" name="Google Shape;58;p13"/>
            <p:cNvSpPr/>
            <p:nvPr/>
          </p:nvSpPr>
          <p:spPr>
            <a:xfrm>
              <a:off x="3168600" y="6437400"/>
              <a:ext cx="7315200" cy="146400"/>
            </a:xfrm>
            <a:prstGeom prst="rect">
              <a:avLst/>
            </a:prstGeom>
            <a:solidFill>
              <a:srgbClr val="0EAED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grpSp>
      <p:sp>
        <p:nvSpPr>
          <p:cNvPr id="59" name="Google Shape;59;p13"/>
          <p:cNvSpPr/>
          <p:nvPr/>
        </p:nvSpPr>
        <p:spPr>
          <a:xfrm>
            <a:off x="0" y="207600"/>
            <a:ext cx="12192000" cy="151200"/>
          </a:xfrm>
          <a:prstGeom prst="rect">
            <a:avLst/>
          </a:prstGeom>
          <a:solidFill>
            <a:srgbClr val="E58A24"/>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60" name="Google Shape;60;p13"/>
          <p:cNvSpPr/>
          <p:nvPr/>
        </p:nvSpPr>
        <p:spPr>
          <a:xfrm>
            <a:off x="3168600" y="205476"/>
            <a:ext cx="7315200" cy="164800"/>
          </a:xfrm>
          <a:prstGeom prst="rect">
            <a:avLst/>
          </a:prstGeom>
          <a:solidFill>
            <a:srgbClr val="71AB43"/>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grpSp>
        <p:nvGrpSpPr>
          <p:cNvPr id="61" name="Google Shape;61;p13"/>
          <p:cNvGrpSpPr/>
          <p:nvPr/>
        </p:nvGrpSpPr>
        <p:grpSpPr>
          <a:xfrm>
            <a:off x="0" y="6415800"/>
            <a:ext cx="12192000" cy="153600"/>
            <a:chOff x="0" y="6430200"/>
            <a:chExt cx="12192000" cy="153600"/>
          </a:xfrm>
        </p:grpSpPr>
        <p:sp>
          <p:nvSpPr>
            <p:cNvPr id="62" name="Google Shape;62;p13"/>
            <p:cNvSpPr/>
            <p:nvPr/>
          </p:nvSpPr>
          <p:spPr>
            <a:xfrm>
              <a:off x="0" y="6430200"/>
              <a:ext cx="12192000" cy="151200"/>
            </a:xfrm>
            <a:prstGeom prst="rect">
              <a:avLst/>
            </a:prstGeom>
            <a:solidFill>
              <a:srgbClr val="B92C2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63" name="Google Shape;63;p13"/>
            <p:cNvSpPr/>
            <p:nvPr/>
          </p:nvSpPr>
          <p:spPr>
            <a:xfrm>
              <a:off x="3168600" y="6437400"/>
              <a:ext cx="7315200" cy="146400"/>
            </a:xfrm>
            <a:prstGeom prst="rect">
              <a:avLst/>
            </a:prstGeom>
            <a:solidFill>
              <a:srgbClr val="0EAED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grpSp>
      <p:sp>
        <p:nvSpPr>
          <p:cNvPr id="64" name="Google Shape;64;p1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 name="Google Shape;65;p1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 name="Google Shape;66;p13"/>
          <p:cNvSpPr txBox="1">
            <a:spLocks noGrp="1"/>
          </p:cNvSpPr>
          <p:nvPr>
            <p:ph type="sldNum" idx="12"/>
          </p:nvPr>
        </p:nvSpPr>
        <p:spPr>
          <a:xfrm>
            <a:off x="8540564" y="6140675"/>
            <a:ext cx="2743200" cy="3652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sz="1200" b="1" i="0" u="none" strike="noStrike" cap="none">
                <a:solidFill>
                  <a:schemeClr val="dk1"/>
                </a:solidFill>
                <a:latin typeface="Arial"/>
                <a:ea typeface="Arial"/>
                <a:cs typeface="Arial"/>
                <a:sym typeface="Arial"/>
              </a:defRPr>
            </a:lvl1pPr>
            <a:lvl2pPr marL="0" lvl="1" indent="0" algn="r" rtl="0">
              <a:spcBef>
                <a:spcPts val="0"/>
              </a:spcBef>
              <a:buNone/>
              <a:defRPr sz="1200" b="1" i="0" u="none" strike="noStrike" cap="none">
                <a:solidFill>
                  <a:schemeClr val="dk1"/>
                </a:solidFill>
                <a:latin typeface="Arial"/>
                <a:ea typeface="Arial"/>
                <a:cs typeface="Arial"/>
                <a:sym typeface="Arial"/>
              </a:defRPr>
            </a:lvl2pPr>
            <a:lvl3pPr marL="0" lvl="2" indent="0" algn="r" rtl="0">
              <a:spcBef>
                <a:spcPts val="0"/>
              </a:spcBef>
              <a:buNone/>
              <a:defRPr sz="1200" b="1" i="0" u="none" strike="noStrike" cap="none">
                <a:solidFill>
                  <a:schemeClr val="dk1"/>
                </a:solidFill>
                <a:latin typeface="Arial"/>
                <a:ea typeface="Arial"/>
                <a:cs typeface="Arial"/>
                <a:sym typeface="Arial"/>
              </a:defRPr>
            </a:lvl3pPr>
            <a:lvl4pPr marL="0" lvl="3" indent="0" algn="r" rtl="0">
              <a:spcBef>
                <a:spcPts val="0"/>
              </a:spcBef>
              <a:buNone/>
              <a:defRPr sz="1200" b="1" i="0" u="none" strike="noStrike" cap="none">
                <a:solidFill>
                  <a:schemeClr val="dk1"/>
                </a:solidFill>
                <a:latin typeface="Arial"/>
                <a:ea typeface="Arial"/>
                <a:cs typeface="Arial"/>
                <a:sym typeface="Arial"/>
              </a:defRPr>
            </a:lvl4pPr>
            <a:lvl5pPr marL="0" lvl="4" indent="0" algn="r" rtl="0">
              <a:spcBef>
                <a:spcPts val="0"/>
              </a:spcBef>
              <a:buNone/>
              <a:defRPr sz="1200" b="1" i="0" u="none" strike="noStrike" cap="none">
                <a:solidFill>
                  <a:schemeClr val="dk1"/>
                </a:solidFill>
                <a:latin typeface="Arial"/>
                <a:ea typeface="Arial"/>
                <a:cs typeface="Arial"/>
                <a:sym typeface="Arial"/>
              </a:defRPr>
            </a:lvl5pPr>
            <a:lvl6pPr marL="0" lvl="5" indent="0" algn="r" rtl="0">
              <a:spcBef>
                <a:spcPts val="0"/>
              </a:spcBef>
              <a:buNone/>
              <a:defRPr sz="1200" b="1" i="0" u="none" strike="noStrike" cap="none">
                <a:solidFill>
                  <a:schemeClr val="dk1"/>
                </a:solidFill>
                <a:latin typeface="Arial"/>
                <a:ea typeface="Arial"/>
                <a:cs typeface="Arial"/>
                <a:sym typeface="Arial"/>
              </a:defRPr>
            </a:lvl6pPr>
            <a:lvl7pPr marL="0" lvl="6" indent="0" algn="r" rtl="0">
              <a:spcBef>
                <a:spcPts val="0"/>
              </a:spcBef>
              <a:buNone/>
              <a:defRPr sz="1200" b="1" i="0" u="none" strike="noStrike" cap="none">
                <a:solidFill>
                  <a:schemeClr val="dk1"/>
                </a:solidFill>
                <a:latin typeface="Arial"/>
                <a:ea typeface="Arial"/>
                <a:cs typeface="Arial"/>
                <a:sym typeface="Arial"/>
              </a:defRPr>
            </a:lvl7pPr>
            <a:lvl8pPr marL="0" lvl="7" indent="0" algn="r" rtl="0">
              <a:spcBef>
                <a:spcPts val="0"/>
              </a:spcBef>
              <a:buNone/>
              <a:defRPr sz="1200" b="1" i="0" u="none" strike="noStrike" cap="none">
                <a:solidFill>
                  <a:schemeClr val="dk1"/>
                </a:solidFill>
                <a:latin typeface="Arial"/>
                <a:ea typeface="Arial"/>
                <a:cs typeface="Arial"/>
                <a:sym typeface="Arial"/>
              </a:defRPr>
            </a:lvl8pPr>
            <a:lvl9pPr marL="0" lvl="8" indent="0" algn="r" rtl="0">
              <a:spcBef>
                <a:spcPts val="0"/>
              </a:spcBef>
              <a:buNone/>
              <a:defRPr sz="1200" b="1"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pic>
        <p:nvPicPr>
          <p:cNvPr id="67" name="Google Shape;67;p13"/>
          <p:cNvPicPr preferRelativeResize="0"/>
          <p:nvPr/>
        </p:nvPicPr>
        <p:blipFill rotWithShape="1">
          <a:blip r:embed="rId2">
            <a:alphaModFix/>
          </a:blip>
          <a:srcRect/>
          <a:stretch/>
        </p:blipFill>
        <p:spPr>
          <a:xfrm>
            <a:off x="11412208" y="5735684"/>
            <a:ext cx="641273" cy="988955"/>
          </a:xfrm>
          <a:prstGeom prst="rect">
            <a:avLst/>
          </a:prstGeom>
          <a:solidFill>
            <a:schemeClr val="lt1"/>
          </a:solidFill>
          <a:ln>
            <a:noFill/>
          </a:ln>
        </p:spPr>
      </p:pic>
    </p:spTree>
    <p:extLst>
      <p:ext uri="{BB962C8B-B14F-4D97-AF65-F5344CB8AC3E}">
        <p14:creationId xmlns:p14="http://schemas.microsoft.com/office/powerpoint/2010/main" val="744921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74"/>
        <p:cNvGrpSpPr/>
        <p:nvPr/>
      </p:nvGrpSpPr>
      <p:grpSpPr>
        <a:xfrm>
          <a:off x="0" y="0"/>
          <a:ext cx="0" cy="0"/>
          <a:chOff x="0" y="0"/>
          <a:chExt cx="0" cy="0"/>
        </a:xfrm>
      </p:grpSpPr>
      <p:sp>
        <p:nvSpPr>
          <p:cNvPr id="75" name="Google Shape;75;p15"/>
          <p:cNvSpPr txBox="1">
            <a:spLocks noGrp="1"/>
          </p:cNvSpPr>
          <p:nvPr>
            <p:ph type="ctrTitle"/>
          </p:nvPr>
        </p:nvSpPr>
        <p:spPr>
          <a:xfrm>
            <a:off x="2937600" y="1122363"/>
            <a:ext cx="7730400" cy="23876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Arial"/>
              <a:buNone/>
              <a:defRPr sz="6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6" name="Google Shape;76;p15"/>
          <p:cNvSpPr txBox="1">
            <a:spLocks noGrp="1"/>
          </p:cNvSpPr>
          <p:nvPr>
            <p:ph type="subTitle" idx="1"/>
          </p:nvPr>
        </p:nvSpPr>
        <p:spPr>
          <a:xfrm>
            <a:off x="3201600" y="3645239"/>
            <a:ext cx="7288800" cy="16556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1067"/>
              </a:spcBef>
              <a:spcAft>
                <a:spcPts val="0"/>
              </a:spcAft>
              <a:buClr>
                <a:schemeClr val="dk1"/>
              </a:buClr>
              <a:buSzPts val="1800"/>
              <a:buNone/>
              <a:defRPr sz="2400">
                <a:latin typeface="Arial"/>
                <a:ea typeface="Arial"/>
                <a:cs typeface="Arial"/>
                <a:sym typeface="Arial"/>
              </a:defRPr>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sp>
        <p:nvSpPr>
          <p:cNvPr id="77" name="Google Shape;77;p15"/>
          <p:cNvSpPr txBox="1">
            <a:spLocks noGrp="1"/>
          </p:cNvSpPr>
          <p:nvPr>
            <p:ph type="dt" idx="10"/>
          </p:nvPr>
        </p:nvSpPr>
        <p:spPr>
          <a:xfrm>
            <a:off x="154200" y="6514751"/>
            <a:ext cx="1026800" cy="2460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8" name="Google Shape;78;p15"/>
          <p:cNvSpPr txBox="1">
            <a:spLocks noGrp="1"/>
          </p:cNvSpPr>
          <p:nvPr>
            <p:ph type="sldNum" idx="12"/>
          </p:nvPr>
        </p:nvSpPr>
        <p:spPr>
          <a:xfrm>
            <a:off x="11649600" y="6428351"/>
            <a:ext cx="381200" cy="361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grpSp>
        <p:nvGrpSpPr>
          <p:cNvPr id="79" name="Google Shape;79;p15"/>
          <p:cNvGrpSpPr/>
          <p:nvPr/>
        </p:nvGrpSpPr>
        <p:grpSpPr>
          <a:xfrm>
            <a:off x="0" y="6430200"/>
            <a:ext cx="12192000" cy="153600"/>
            <a:chOff x="0" y="6430200"/>
            <a:chExt cx="12192000" cy="153600"/>
          </a:xfrm>
        </p:grpSpPr>
        <p:sp>
          <p:nvSpPr>
            <p:cNvPr id="80" name="Google Shape;80;p15"/>
            <p:cNvSpPr/>
            <p:nvPr/>
          </p:nvSpPr>
          <p:spPr>
            <a:xfrm>
              <a:off x="0" y="6430200"/>
              <a:ext cx="12192000" cy="151200"/>
            </a:xfrm>
            <a:prstGeom prst="rect">
              <a:avLst/>
            </a:prstGeom>
            <a:solidFill>
              <a:srgbClr val="B92C2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81" name="Google Shape;81;p15"/>
            <p:cNvSpPr/>
            <p:nvPr/>
          </p:nvSpPr>
          <p:spPr>
            <a:xfrm>
              <a:off x="3168600" y="6437400"/>
              <a:ext cx="7315200" cy="146400"/>
            </a:xfrm>
            <a:prstGeom prst="rect">
              <a:avLst/>
            </a:prstGeom>
            <a:solidFill>
              <a:srgbClr val="0EAED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grpSp>
      <p:grpSp>
        <p:nvGrpSpPr>
          <p:cNvPr id="82" name="Google Shape;82;p15"/>
          <p:cNvGrpSpPr/>
          <p:nvPr/>
        </p:nvGrpSpPr>
        <p:grpSpPr>
          <a:xfrm>
            <a:off x="0" y="187377"/>
            <a:ext cx="12192000" cy="156175"/>
            <a:chOff x="0" y="187376"/>
            <a:chExt cx="12192000" cy="156174"/>
          </a:xfrm>
        </p:grpSpPr>
        <p:sp>
          <p:nvSpPr>
            <p:cNvPr id="83" name="Google Shape;83;p15"/>
            <p:cNvSpPr/>
            <p:nvPr/>
          </p:nvSpPr>
          <p:spPr>
            <a:xfrm>
              <a:off x="0" y="192350"/>
              <a:ext cx="12192000" cy="151200"/>
            </a:xfrm>
            <a:prstGeom prst="rect">
              <a:avLst/>
            </a:prstGeom>
            <a:solidFill>
              <a:srgbClr val="E58A2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84" name="Google Shape;84;p15"/>
            <p:cNvSpPr/>
            <p:nvPr/>
          </p:nvSpPr>
          <p:spPr>
            <a:xfrm>
              <a:off x="3168600" y="187376"/>
              <a:ext cx="7315200" cy="151200"/>
            </a:xfrm>
            <a:prstGeom prst="rect">
              <a:avLst/>
            </a:prstGeom>
            <a:solidFill>
              <a:srgbClr val="71AB4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grpSp>
      <p:pic>
        <p:nvPicPr>
          <p:cNvPr id="85" name="Google Shape;85;p15"/>
          <p:cNvPicPr preferRelativeResize="0"/>
          <p:nvPr/>
        </p:nvPicPr>
        <p:blipFill rotWithShape="1">
          <a:blip r:embed="rId2">
            <a:alphaModFix/>
          </a:blip>
          <a:srcRect/>
          <a:stretch/>
        </p:blipFill>
        <p:spPr>
          <a:xfrm>
            <a:off x="408644" y="1807437"/>
            <a:ext cx="2383397" cy="3675600"/>
          </a:xfrm>
          <a:prstGeom prst="rect">
            <a:avLst/>
          </a:prstGeom>
          <a:noFill/>
          <a:ln>
            <a:noFill/>
          </a:ln>
        </p:spPr>
      </p:pic>
    </p:spTree>
    <p:extLst>
      <p:ext uri="{BB962C8B-B14F-4D97-AF65-F5344CB8AC3E}">
        <p14:creationId xmlns:p14="http://schemas.microsoft.com/office/powerpoint/2010/main" val="21052809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86"/>
        <p:cNvGrpSpPr/>
        <p:nvPr/>
      </p:nvGrpSpPr>
      <p:grpSpPr>
        <a:xfrm>
          <a:off x="0" y="0"/>
          <a:ext cx="0" cy="0"/>
          <a:chOff x="0" y="0"/>
          <a:chExt cx="0" cy="0"/>
        </a:xfrm>
      </p:grpSpPr>
      <p:sp>
        <p:nvSpPr>
          <p:cNvPr id="87" name="Google Shape;87;p16"/>
          <p:cNvSpPr txBox="1">
            <a:spLocks noGrp="1"/>
          </p:cNvSpPr>
          <p:nvPr>
            <p:ph type="title"/>
          </p:nvPr>
        </p:nvSpPr>
        <p:spPr>
          <a:xfrm>
            <a:off x="838200" y="365125"/>
            <a:ext cx="10515600" cy="7724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2700"/>
              <a:buFont typeface="Arial"/>
              <a:buNone/>
              <a:defRPr sz="3600" b="1">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8" name="Google Shape;88;p16"/>
          <p:cNvSpPr txBox="1">
            <a:spLocks noGrp="1"/>
          </p:cNvSpPr>
          <p:nvPr>
            <p:ph type="body" idx="1"/>
          </p:nvPr>
        </p:nvSpPr>
        <p:spPr>
          <a:xfrm>
            <a:off x="838200" y="1324800"/>
            <a:ext cx="10515600" cy="4838000"/>
          </a:xfrm>
          <a:prstGeom prst="rect">
            <a:avLst/>
          </a:prstGeom>
          <a:noFill/>
          <a:ln>
            <a:noFill/>
          </a:ln>
        </p:spPr>
        <p:txBody>
          <a:bodyPr spcFirstLastPara="1" wrap="square" lIns="68575" tIns="34275" rIns="68575" bIns="34275" anchor="t" anchorCtr="0">
            <a:normAutofit/>
          </a:bodyPr>
          <a:lstStyle>
            <a:lvl1pPr marL="609585" lvl="0" indent="-457189" algn="l" rtl="0">
              <a:lnSpc>
                <a:spcPct val="90000"/>
              </a:lnSpc>
              <a:spcBef>
                <a:spcPts val="1067"/>
              </a:spcBef>
              <a:spcAft>
                <a:spcPts val="0"/>
              </a:spcAft>
              <a:buClr>
                <a:schemeClr val="dk1"/>
              </a:buClr>
              <a:buSzPts val="1800"/>
              <a:buChar char="•"/>
              <a:defRPr sz="2400">
                <a:latin typeface="Arial"/>
                <a:ea typeface="Arial"/>
                <a:cs typeface="Arial"/>
                <a:sym typeface="Arial"/>
              </a:defRPr>
            </a:lvl1pPr>
            <a:lvl2pPr marL="1219170" lvl="1" indent="-431789" algn="l" rtl="0">
              <a:lnSpc>
                <a:spcPct val="90000"/>
              </a:lnSpc>
              <a:spcBef>
                <a:spcPts val="533"/>
              </a:spcBef>
              <a:spcAft>
                <a:spcPts val="0"/>
              </a:spcAft>
              <a:buClr>
                <a:schemeClr val="dk1"/>
              </a:buClr>
              <a:buSzPts val="1500"/>
              <a:buChar char="•"/>
              <a:defRPr sz="2000">
                <a:latin typeface="Arial"/>
                <a:ea typeface="Arial"/>
                <a:cs typeface="Arial"/>
                <a:sym typeface="Arial"/>
              </a:defRPr>
            </a:lvl2pPr>
            <a:lvl3pPr marL="1828754" lvl="2" indent="-423323" algn="l" rtl="0">
              <a:lnSpc>
                <a:spcPct val="90000"/>
              </a:lnSpc>
              <a:spcBef>
                <a:spcPts val="533"/>
              </a:spcBef>
              <a:spcAft>
                <a:spcPts val="0"/>
              </a:spcAft>
              <a:buClr>
                <a:schemeClr val="dk1"/>
              </a:buClr>
              <a:buSzPts val="1400"/>
              <a:buChar char="•"/>
              <a:defRPr sz="1867">
                <a:latin typeface="Arial"/>
                <a:ea typeface="Arial"/>
                <a:cs typeface="Arial"/>
                <a:sym typeface="Arial"/>
              </a:defRPr>
            </a:lvl3pPr>
            <a:lvl4pPr marL="2438339" lvl="3" indent="-406390" algn="l" rtl="0">
              <a:lnSpc>
                <a:spcPct val="90000"/>
              </a:lnSpc>
              <a:spcBef>
                <a:spcPts val="533"/>
              </a:spcBef>
              <a:spcAft>
                <a:spcPts val="0"/>
              </a:spcAft>
              <a:buClr>
                <a:schemeClr val="dk1"/>
              </a:buClr>
              <a:buSzPts val="1200"/>
              <a:buChar char="•"/>
              <a:defRPr sz="1600">
                <a:latin typeface="Arial"/>
                <a:ea typeface="Arial"/>
                <a:cs typeface="Arial"/>
                <a:sym typeface="Arial"/>
              </a:defRPr>
            </a:lvl4pPr>
            <a:lvl5pPr marL="3047924" lvl="4" indent="-406390" algn="l" rtl="0">
              <a:lnSpc>
                <a:spcPct val="90000"/>
              </a:lnSpc>
              <a:spcBef>
                <a:spcPts val="533"/>
              </a:spcBef>
              <a:spcAft>
                <a:spcPts val="0"/>
              </a:spcAft>
              <a:buClr>
                <a:schemeClr val="dk1"/>
              </a:buClr>
              <a:buSzPts val="1200"/>
              <a:buChar char="•"/>
              <a:defRPr sz="1600">
                <a:latin typeface="Arial"/>
                <a:ea typeface="Arial"/>
                <a:cs typeface="Arial"/>
                <a:sym typeface="Arial"/>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grpSp>
        <p:nvGrpSpPr>
          <p:cNvPr id="89" name="Google Shape;89;p16"/>
          <p:cNvGrpSpPr/>
          <p:nvPr/>
        </p:nvGrpSpPr>
        <p:grpSpPr>
          <a:xfrm>
            <a:off x="0" y="204000"/>
            <a:ext cx="12192000" cy="172800"/>
            <a:chOff x="0" y="204000"/>
            <a:chExt cx="12192000" cy="172800"/>
          </a:xfrm>
        </p:grpSpPr>
        <p:sp>
          <p:nvSpPr>
            <p:cNvPr id="90" name="Google Shape;90;p16"/>
            <p:cNvSpPr/>
            <p:nvPr/>
          </p:nvSpPr>
          <p:spPr>
            <a:xfrm>
              <a:off x="0" y="225600"/>
              <a:ext cx="12192000" cy="151200"/>
            </a:xfrm>
            <a:prstGeom prst="rect">
              <a:avLst/>
            </a:prstGeom>
            <a:solidFill>
              <a:srgbClr val="E58A2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91" name="Google Shape;91;p16"/>
            <p:cNvSpPr/>
            <p:nvPr/>
          </p:nvSpPr>
          <p:spPr>
            <a:xfrm>
              <a:off x="3168600" y="204000"/>
              <a:ext cx="7315200" cy="151200"/>
            </a:xfrm>
            <a:prstGeom prst="rect">
              <a:avLst/>
            </a:prstGeom>
            <a:solidFill>
              <a:srgbClr val="71AB4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grpSp>
      <p:grpSp>
        <p:nvGrpSpPr>
          <p:cNvPr id="92" name="Google Shape;92;p16"/>
          <p:cNvGrpSpPr/>
          <p:nvPr/>
        </p:nvGrpSpPr>
        <p:grpSpPr>
          <a:xfrm>
            <a:off x="0" y="6430200"/>
            <a:ext cx="12192000" cy="153600"/>
            <a:chOff x="0" y="6430200"/>
            <a:chExt cx="12192000" cy="153600"/>
          </a:xfrm>
        </p:grpSpPr>
        <p:sp>
          <p:nvSpPr>
            <p:cNvPr id="93" name="Google Shape;93;p16"/>
            <p:cNvSpPr/>
            <p:nvPr/>
          </p:nvSpPr>
          <p:spPr>
            <a:xfrm>
              <a:off x="0" y="6430200"/>
              <a:ext cx="12192000" cy="151200"/>
            </a:xfrm>
            <a:prstGeom prst="rect">
              <a:avLst/>
            </a:prstGeom>
            <a:solidFill>
              <a:srgbClr val="B92C2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94" name="Google Shape;94;p16"/>
            <p:cNvSpPr/>
            <p:nvPr/>
          </p:nvSpPr>
          <p:spPr>
            <a:xfrm>
              <a:off x="3168600" y="6437400"/>
              <a:ext cx="7315200" cy="146400"/>
            </a:xfrm>
            <a:prstGeom prst="rect">
              <a:avLst/>
            </a:prstGeom>
            <a:solidFill>
              <a:srgbClr val="0EAED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grpSp>
      <p:sp>
        <p:nvSpPr>
          <p:cNvPr id="95" name="Google Shape;95;p16"/>
          <p:cNvSpPr/>
          <p:nvPr/>
        </p:nvSpPr>
        <p:spPr>
          <a:xfrm>
            <a:off x="0" y="207600"/>
            <a:ext cx="12192000" cy="151200"/>
          </a:xfrm>
          <a:prstGeom prst="rect">
            <a:avLst/>
          </a:prstGeom>
          <a:solidFill>
            <a:srgbClr val="E58A24"/>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96" name="Google Shape;96;p16"/>
          <p:cNvSpPr/>
          <p:nvPr/>
        </p:nvSpPr>
        <p:spPr>
          <a:xfrm>
            <a:off x="3168600" y="205476"/>
            <a:ext cx="7315200" cy="164800"/>
          </a:xfrm>
          <a:prstGeom prst="rect">
            <a:avLst/>
          </a:prstGeom>
          <a:solidFill>
            <a:srgbClr val="71AB43"/>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grpSp>
        <p:nvGrpSpPr>
          <p:cNvPr id="97" name="Google Shape;97;p16"/>
          <p:cNvGrpSpPr/>
          <p:nvPr/>
        </p:nvGrpSpPr>
        <p:grpSpPr>
          <a:xfrm>
            <a:off x="0" y="6415800"/>
            <a:ext cx="12192000" cy="153600"/>
            <a:chOff x="0" y="6430200"/>
            <a:chExt cx="12192000" cy="153600"/>
          </a:xfrm>
        </p:grpSpPr>
        <p:sp>
          <p:nvSpPr>
            <p:cNvPr id="98" name="Google Shape;98;p16"/>
            <p:cNvSpPr/>
            <p:nvPr/>
          </p:nvSpPr>
          <p:spPr>
            <a:xfrm>
              <a:off x="0" y="6430200"/>
              <a:ext cx="12192000" cy="151200"/>
            </a:xfrm>
            <a:prstGeom prst="rect">
              <a:avLst/>
            </a:prstGeom>
            <a:solidFill>
              <a:srgbClr val="B92C2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99" name="Google Shape;99;p16"/>
            <p:cNvSpPr/>
            <p:nvPr/>
          </p:nvSpPr>
          <p:spPr>
            <a:xfrm>
              <a:off x="3168600" y="6437400"/>
              <a:ext cx="7315200" cy="146400"/>
            </a:xfrm>
            <a:prstGeom prst="rect">
              <a:avLst/>
            </a:prstGeom>
            <a:solidFill>
              <a:srgbClr val="0EAED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grpSp>
      <p:sp>
        <p:nvSpPr>
          <p:cNvPr id="100" name="Google Shape;100;p16"/>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1" name="Google Shape;101;p16"/>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2" name="Google Shape;102;p16"/>
          <p:cNvSpPr txBox="1">
            <a:spLocks noGrp="1"/>
          </p:cNvSpPr>
          <p:nvPr>
            <p:ph type="sldNum" idx="12"/>
          </p:nvPr>
        </p:nvSpPr>
        <p:spPr>
          <a:xfrm>
            <a:off x="8540564" y="6140675"/>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200" b="1" i="0" u="none" strike="noStrike" cap="none">
                <a:solidFill>
                  <a:schemeClr val="dk1"/>
                </a:solidFill>
                <a:latin typeface="Arial"/>
                <a:ea typeface="Arial"/>
                <a:cs typeface="Arial"/>
                <a:sym typeface="Arial"/>
              </a:defRPr>
            </a:lvl1pPr>
            <a:lvl2pPr marL="0" lvl="1" indent="0" algn="r" rtl="0">
              <a:spcBef>
                <a:spcPts val="0"/>
              </a:spcBef>
              <a:buNone/>
              <a:defRPr sz="1200" b="1" i="0" u="none" strike="noStrike" cap="none">
                <a:solidFill>
                  <a:schemeClr val="dk1"/>
                </a:solidFill>
                <a:latin typeface="Arial"/>
                <a:ea typeface="Arial"/>
                <a:cs typeface="Arial"/>
                <a:sym typeface="Arial"/>
              </a:defRPr>
            </a:lvl2pPr>
            <a:lvl3pPr marL="0" lvl="2" indent="0" algn="r" rtl="0">
              <a:spcBef>
                <a:spcPts val="0"/>
              </a:spcBef>
              <a:buNone/>
              <a:defRPr sz="1200" b="1" i="0" u="none" strike="noStrike" cap="none">
                <a:solidFill>
                  <a:schemeClr val="dk1"/>
                </a:solidFill>
                <a:latin typeface="Arial"/>
                <a:ea typeface="Arial"/>
                <a:cs typeface="Arial"/>
                <a:sym typeface="Arial"/>
              </a:defRPr>
            </a:lvl3pPr>
            <a:lvl4pPr marL="0" lvl="3" indent="0" algn="r" rtl="0">
              <a:spcBef>
                <a:spcPts val="0"/>
              </a:spcBef>
              <a:buNone/>
              <a:defRPr sz="1200" b="1" i="0" u="none" strike="noStrike" cap="none">
                <a:solidFill>
                  <a:schemeClr val="dk1"/>
                </a:solidFill>
                <a:latin typeface="Arial"/>
                <a:ea typeface="Arial"/>
                <a:cs typeface="Arial"/>
                <a:sym typeface="Arial"/>
              </a:defRPr>
            </a:lvl4pPr>
            <a:lvl5pPr marL="0" lvl="4" indent="0" algn="r" rtl="0">
              <a:spcBef>
                <a:spcPts val="0"/>
              </a:spcBef>
              <a:buNone/>
              <a:defRPr sz="1200" b="1" i="0" u="none" strike="noStrike" cap="none">
                <a:solidFill>
                  <a:schemeClr val="dk1"/>
                </a:solidFill>
                <a:latin typeface="Arial"/>
                <a:ea typeface="Arial"/>
                <a:cs typeface="Arial"/>
                <a:sym typeface="Arial"/>
              </a:defRPr>
            </a:lvl5pPr>
            <a:lvl6pPr marL="0" lvl="5" indent="0" algn="r" rtl="0">
              <a:spcBef>
                <a:spcPts val="0"/>
              </a:spcBef>
              <a:buNone/>
              <a:defRPr sz="1200" b="1" i="0" u="none" strike="noStrike" cap="none">
                <a:solidFill>
                  <a:schemeClr val="dk1"/>
                </a:solidFill>
                <a:latin typeface="Arial"/>
                <a:ea typeface="Arial"/>
                <a:cs typeface="Arial"/>
                <a:sym typeface="Arial"/>
              </a:defRPr>
            </a:lvl6pPr>
            <a:lvl7pPr marL="0" lvl="6" indent="0" algn="r" rtl="0">
              <a:spcBef>
                <a:spcPts val="0"/>
              </a:spcBef>
              <a:buNone/>
              <a:defRPr sz="1200" b="1" i="0" u="none" strike="noStrike" cap="none">
                <a:solidFill>
                  <a:schemeClr val="dk1"/>
                </a:solidFill>
                <a:latin typeface="Arial"/>
                <a:ea typeface="Arial"/>
                <a:cs typeface="Arial"/>
                <a:sym typeface="Arial"/>
              </a:defRPr>
            </a:lvl7pPr>
            <a:lvl8pPr marL="0" lvl="7" indent="0" algn="r" rtl="0">
              <a:spcBef>
                <a:spcPts val="0"/>
              </a:spcBef>
              <a:buNone/>
              <a:defRPr sz="1200" b="1" i="0" u="none" strike="noStrike" cap="none">
                <a:solidFill>
                  <a:schemeClr val="dk1"/>
                </a:solidFill>
                <a:latin typeface="Arial"/>
                <a:ea typeface="Arial"/>
                <a:cs typeface="Arial"/>
                <a:sym typeface="Arial"/>
              </a:defRPr>
            </a:lvl8pPr>
            <a:lvl9pPr marL="0" lvl="8" indent="0" algn="r" rtl="0">
              <a:spcBef>
                <a:spcPts val="0"/>
              </a:spcBef>
              <a:buNone/>
              <a:defRPr sz="1200" b="1"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pic>
        <p:nvPicPr>
          <p:cNvPr id="103" name="Google Shape;103;p16"/>
          <p:cNvPicPr preferRelativeResize="0"/>
          <p:nvPr/>
        </p:nvPicPr>
        <p:blipFill rotWithShape="1">
          <a:blip r:embed="rId2">
            <a:alphaModFix/>
          </a:blip>
          <a:srcRect/>
          <a:stretch/>
        </p:blipFill>
        <p:spPr>
          <a:xfrm>
            <a:off x="11412208" y="5735684"/>
            <a:ext cx="641273" cy="988955"/>
          </a:xfrm>
          <a:prstGeom prst="rect">
            <a:avLst/>
          </a:prstGeom>
          <a:solidFill>
            <a:schemeClr val="lt1"/>
          </a:solidFill>
          <a:ln>
            <a:noFill/>
          </a:ln>
        </p:spPr>
      </p:pic>
    </p:spTree>
    <p:extLst>
      <p:ext uri="{BB962C8B-B14F-4D97-AF65-F5344CB8AC3E}">
        <p14:creationId xmlns:p14="http://schemas.microsoft.com/office/powerpoint/2010/main" val="6507833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838200" y="365125"/>
            <a:ext cx="10515600" cy="85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2700"/>
              <a:buFont typeface="Arial"/>
              <a:buNone/>
              <a:defRPr sz="3600" b="1">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6" name="Google Shape;106;p17"/>
          <p:cNvSpPr txBox="1">
            <a:spLocks noGrp="1"/>
          </p:cNvSpPr>
          <p:nvPr>
            <p:ph type="body" idx="1"/>
          </p:nvPr>
        </p:nvSpPr>
        <p:spPr>
          <a:xfrm>
            <a:off x="838200" y="1317600"/>
            <a:ext cx="5181600" cy="4888000"/>
          </a:xfrm>
          <a:prstGeom prst="rect">
            <a:avLst/>
          </a:prstGeom>
          <a:noFill/>
          <a:ln>
            <a:noFill/>
          </a:ln>
        </p:spPr>
        <p:txBody>
          <a:bodyPr spcFirstLastPara="1" wrap="square" lIns="68575" tIns="34275" rIns="68575" bIns="34275" anchor="t" anchorCtr="0">
            <a:normAutofit/>
          </a:bodyPr>
          <a:lstStyle>
            <a:lvl1pPr marL="609585" lvl="0" indent="-457189" algn="l" rtl="0">
              <a:lnSpc>
                <a:spcPct val="90000"/>
              </a:lnSpc>
              <a:spcBef>
                <a:spcPts val="1067"/>
              </a:spcBef>
              <a:spcAft>
                <a:spcPts val="0"/>
              </a:spcAft>
              <a:buClr>
                <a:schemeClr val="dk1"/>
              </a:buClr>
              <a:buSzPts val="1800"/>
              <a:buChar char="•"/>
              <a:defRPr sz="2400">
                <a:latin typeface="Arial"/>
                <a:ea typeface="Arial"/>
                <a:cs typeface="Arial"/>
                <a:sym typeface="Arial"/>
              </a:defRPr>
            </a:lvl1pPr>
            <a:lvl2pPr marL="1219170" lvl="1" indent="-431789" algn="l" rtl="0">
              <a:lnSpc>
                <a:spcPct val="90000"/>
              </a:lnSpc>
              <a:spcBef>
                <a:spcPts val="533"/>
              </a:spcBef>
              <a:spcAft>
                <a:spcPts val="0"/>
              </a:spcAft>
              <a:buClr>
                <a:schemeClr val="dk1"/>
              </a:buClr>
              <a:buSzPts val="1500"/>
              <a:buChar char="•"/>
              <a:defRPr sz="2000">
                <a:latin typeface="Arial"/>
                <a:ea typeface="Arial"/>
                <a:cs typeface="Arial"/>
                <a:sym typeface="Arial"/>
              </a:defRPr>
            </a:lvl2pPr>
            <a:lvl3pPr marL="1828754" lvl="2" indent="-423323" algn="l" rtl="0">
              <a:lnSpc>
                <a:spcPct val="90000"/>
              </a:lnSpc>
              <a:spcBef>
                <a:spcPts val="533"/>
              </a:spcBef>
              <a:spcAft>
                <a:spcPts val="0"/>
              </a:spcAft>
              <a:buClr>
                <a:schemeClr val="dk1"/>
              </a:buClr>
              <a:buSzPts val="1400"/>
              <a:buChar char="•"/>
              <a:defRPr sz="1867">
                <a:latin typeface="Arial"/>
                <a:ea typeface="Arial"/>
                <a:cs typeface="Arial"/>
                <a:sym typeface="Arial"/>
              </a:defRPr>
            </a:lvl3pPr>
            <a:lvl4pPr marL="2438339" lvl="3" indent="-406390" algn="l" rtl="0">
              <a:lnSpc>
                <a:spcPct val="90000"/>
              </a:lnSpc>
              <a:spcBef>
                <a:spcPts val="533"/>
              </a:spcBef>
              <a:spcAft>
                <a:spcPts val="0"/>
              </a:spcAft>
              <a:buClr>
                <a:schemeClr val="dk1"/>
              </a:buClr>
              <a:buSzPts val="1200"/>
              <a:buChar char="•"/>
              <a:defRPr sz="1600">
                <a:latin typeface="Arial"/>
                <a:ea typeface="Arial"/>
                <a:cs typeface="Arial"/>
                <a:sym typeface="Arial"/>
              </a:defRPr>
            </a:lvl4pPr>
            <a:lvl5pPr marL="3047924" lvl="4" indent="-406390" algn="l" rtl="0">
              <a:lnSpc>
                <a:spcPct val="90000"/>
              </a:lnSpc>
              <a:spcBef>
                <a:spcPts val="533"/>
              </a:spcBef>
              <a:spcAft>
                <a:spcPts val="0"/>
              </a:spcAft>
              <a:buClr>
                <a:schemeClr val="dk1"/>
              </a:buClr>
              <a:buSzPts val="1200"/>
              <a:buChar char="•"/>
              <a:defRPr sz="1600">
                <a:latin typeface="Arial"/>
                <a:ea typeface="Arial"/>
                <a:cs typeface="Arial"/>
                <a:sym typeface="Arial"/>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07" name="Google Shape;107;p17"/>
          <p:cNvSpPr txBox="1">
            <a:spLocks noGrp="1"/>
          </p:cNvSpPr>
          <p:nvPr>
            <p:ph type="body" idx="2"/>
          </p:nvPr>
        </p:nvSpPr>
        <p:spPr>
          <a:xfrm>
            <a:off x="6172200" y="1332000"/>
            <a:ext cx="5181600" cy="4845200"/>
          </a:xfrm>
          <a:prstGeom prst="rect">
            <a:avLst/>
          </a:prstGeom>
          <a:noFill/>
          <a:ln>
            <a:noFill/>
          </a:ln>
        </p:spPr>
        <p:txBody>
          <a:bodyPr spcFirstLastPara="1" wrap="square" lIns="68575" tIns="34275" rIns="68575" bIns="34275" anchor="t" anchorCtr="0">
            <a:normAutofit/>
          </a:bodyPr>
          <a:lstStyle>
            <a:lvl1pPr marL="609585" lvl="0" indent="-457189" algn="l" rtl="0">
              <a:lnSpc>
                <a:spcPct val="90000"/>
              </a:lnSpc>
              <a:spcBef>
                <a:spcPts val="1067"/>
              </a:spcBef>
              <a:spcAft>
                <a:spcPts val="0"/>
              </a:spcAft>
              <a:buClr>
                <a:schemeClr val="dk1"/>
              </a:buClr>
              <a:buSzPts val="1800"/>
              <a:buChar char="•"/>
              <a:defRPr sz="2400">
                <a:latin typeface="Arial"/>
                <a:ea typeface="Arial"/>
                <a:cs typeface="Arial"/>
                <a:sym typeface="Arial"/>
              </a:defRPr>
            </a:lvl1pPr>
            <a:lvl2pPr marL="1219170" lvl="1" indent="-431789" algn="l" rtl="0">
              <a:lnSpc>
                <a:spcPct val="90000"/>
              </a:lnSpc>
              <a:spcBef>
                <a:spcPts val="533"/>
              </a:spcBef>
              <a:spcAft>
                <a:spcPts val="0"/>
              </a:spcAft>
              <a:buClr>
                <a:schemeClr val="dk1"/>
              </a:buClr>
              <a:buSzPts val="1500"/>
              <a:buChar char="•"/>
              <a:defRPr sz="2000">
                <a:latin typeface="Arial"/>
                <a:ea typeface="Arial"/>
                <a:cs typeface="Arial"/>
                <a:sym typeface="Arial"/>
              </a:defRPr>
            </a:lvl2pPr>
            <a:lvl3pPr marL="1828754" lvl="2" indent="-423323" algn="l" rtl="0">
              <a:lnSpc>
                <a:spcPct val="90000"/>
              </a:lnSpc>
              <a:spcBef>
                <a:spcPts val="533"/>
              </a:spcBef>
              <a:spcAft>
                <a:spcPts val="0"/>
              </a:spcAft>
              <a:buClr>
                <a:schemeClr val="dk1"/>
              </a:buClr>
              <a:buSzPts val="1400"/>
              <a:buChar char="•"/>
              <a:defRPr sz="1867">
                <a:latin typeface="Arial"/>
                <a:ea typeface="Arial"/>
                <a:cs typeface="Arial"/>
                <a:sym typeface="Arial"/>
              </a:defRPr>
            </a:lvl3pPr>
            <a:lvl4pPr marL="2438339" lvl="3" indent="-406390" algn="l" rtl="0">
              <a:lnSpc>
                <a:spcPct val="90000"/>
              </a:lnSpc>
              <a:spcBef>
                <a:spcPts val="533"/>
              </a:spcBef>
              <a:spcAft>
                <a:spcPts val="0"/>
              </a:spcAft>
              <a:buClr>
                <a:schemeClr val="dk1"/>
              </a:buClr>
              <a:buSzPts val="1200"/>
              <a:buChar char="•"/>
              <a:defRPr sz="1600">
                <a:latin typeface="Arial"/>
                <a:ea typeface="Arial"/>
                <a:cs typeface="Arial"/>
                <a:sym typeface="Arial"/>
              </a:defRPr>
            </a:lvl4pPr>
            <a:lvl5pPr marL="3047924" lvl="4" indent="-406390" algn="l" rtl="0">
              <a:lnSpc>
                <a:spcPct val="90000"/>
              </a:lnSpc>
              <a:spcBef>
                <a:spcPts val="533"/>
              </a:spcBef>
              <a:spcAft>
                <a:spcPts val="0"/>
              </a:spcAft>
              <a:buClr>
                <a:schemeClr val="dk1"/>
              </a:buClr>
              <a:buSzPts val="1200"/>
              <a:buChar char="•"/>
              <a:defRPr sz="1600">
                <a:latin typeface="Arial"/>
                <a:ea typeface="Arial"/>
                <a:cs typeface="Arial"/>
                <a:sym typeface="Arial"/>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08" name="Google Shape;108;p17"/>
          <p:cNvSpPr txBox="1">
            <a:spLocks noGrp="1"/>
          </p:cNvSpPr>
          <p:nvPr>
            <p:ph type="dt" idx="10"/>
          </p:nvPr>
        </p:nvSpPr>
        <p:spPr>
          <a:xfrm>
            <a:off x="312600" y="6492875"/>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9" name="Google Shape;109;p1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0" name="Google Shape;110;p17"/>
          <p:cNvSpPr txBox="1">
            <a:spLocks noGrp="1"/>
          </p:cNvSpPr>
          <p:nvPr>
            <p:ph type="sldNum" idx="12"/>
          </p:nvPr>
        </p:nvSpPr>
        <p:spPr>
          <a:xfrm>
            <a:off x="9309000" y="6492875"/>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grpSp>
        <p:nvGrpSpPr>
          <p:cNvPr id="111" name="Google Shape;111;p17"/>
          <p:cNvGrpSpPr/>
          <p:nvPr/>
        </p:nvGrpSpPr>
        <p:grpSpPr>
          <a:xfrm>
            <a:off x="0" y="189600"/>
            <a:ext cx="12192000" cy="172800"/>
            <a:chOff x="0" y="204000"/>
            <a:chExt cx="12192000" cy="172800"/>
          </a:xfrm>
        </p:grpSpPr>
        <p:sp>
          <p:nvSpPr>
            <p:cNvPr id="112" name="Google Shape;112;p17"/>
            <p:cNvSpPr/>
            <p:nvPr/>
          </p:nvSpPr>
          <p:spPr>
            <a:xfrm>
              <a:off x="0" y="225600"/>
              <a:ext cx="12192000" cy="151200"/>
            </a:xfrm>
            <a:prstGeom prst="rect">
              <a:avLst/>
            </a:prstGeom>
            <a:solidFill>
              <a:srgbClr val="E58A2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113" name="Google Shape;113;p17"/>
            <p:cNvSpPr/>
            <p:nvPr/>
          </p:nvSpPr>
          <p:spPr>
            <a:xfrm>
              <a:off x="3168600" y="204000"/>
              <a:ext cx="7315200" cy="151200"/>
            </a:xfrm>
            <a:prstGeom prst="rect">
              <a:avLst/>
            </a:prstGeom>
            <a:solidFill>
              <a:srgbClr val="71AB4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grpSp>
      <p:grpSp>
        <p:nvGrpSpPr>
          <p:cNvPr id="114" name="Google Shape;114;p17"/>
          <p:cNvGrpSpPr/>
          <p:nvPr/>
        </p:nvGrpSpPr>
        <p:grpSpPr>
          <a:xfrm>
            <a:off x="0" y="6415800"/>
            <a:ext cx="12192000" cy="153600"/>
            <a:chOff x="0" y="6430200"/>
            <a:chExt cx="12192000" cy="153600"/>
          </a:xfrm>
        </p:grpSpPr>
        <p:sp>
          <p:nvSpPr>
            <p:cNvPr id="115" name="Google Shape;115;p17"/>
            <p:cNvSpPr/>
            <p:nvPr/>
          </p:nvSpPr>
          <p:spPr>
            <a:xfrm>
              <a:off x="0" y="6430200"/>
              <a:ext cx="12192000" cy="151200"/>
            </a:xfrm>
            <a:prstGeom prst="rect">
              <a:avLst/>
            </a:prstGeom>
            <a:solidFill>
              <a:srgbClr val="B92C2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116" name="Google Shape;116;p17"/>
            <p:cNvSpPr/>
            <p:nvPr/>
          </p:nvSpPr>
          <p:spPr>
            <a:xfrm>
              <a:off x="3168600" y="6437400"/>
              <a:ext cx="7315200" cy="146400"/>
            </a:xfrm>
            <a:prstGeom prst="rect">
              <a:avLst/>
            </a:prstGeom>
            <a:solidFill>
              <a:srgbClr val="0EAED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grpSp>
      <p:sp>
        <p:nvSpPr>
          <p:cNvPr id="117" name="Google Shape;117;p17"/>
          <p:cNvSpPr/>
          <p:nvPr/>
        </p:nvSpPr>
        <p:spPr>
          <a:xfrm>
            <a:off x="11283764" y="5301211"/>
            <a:ext cx="819200" cy="1263600"/>
          </a:xfrm>
          <a:prstGeom prst="rect">
            <a:avLst/>
          </a:prstGeom>
          <a:solidFill>
            <a:schemeClr val="lt1"/>
          </a:solidFill>
          <a:ln>
            <a:noFill/>
          </a:ln>
        </p:spPr>
      </p:sp>
    </p:spTree>
    <p:extLst>
      <p:ext uri="{BB962C8B-B14F-4D97-AF65-F5344CB8AC3E}">
        <p14:creationId xmlns:p14="http://schemas.microsoft.com/office/powerpoint/2010/main" val="37859198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8"/>
        <p:cNvGrpSpPr/>
        <p:nvPr/>
      </p:nvGrpSpPr>
      <p:grpSpPr>
        <a:xfrm>
          <a:off x="0" y="0"/>
          <a:ext cx="0" cy="0"/>
          <a:chOff x="0" y="0"/>
          <a:chExt cx="0" cy="0"/>
        </a:xfrm>
      </p:grpSpPr>
      <p:sp>
        <p:nvSpPr>
          <p:cNvPr id="119" name="Google Shape;119;p18"/>
          <p:cNvSpPr txBox="1">
            <a:spLocks noGrp="1"/>
          </p:cNvSpPr>
          <p:nvPr>
            <p:ph type="title"/>
          </p:nvPr>
        </p:nvSpPr>
        <p:spPr>
          <a:xfrm>
            <a:off x="831851" y="1709737"/>
            <a:ext cx="10515600" cy="28528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6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0" name="Google Shape;120;p18"/>
          <p:cNvSpPr txBox="1">
            <a:spLocks noGrp="1"/>
          </p:cNvSpPr>
          <p:nvPr>
            <p:ph type="body" idx="1"/>
          </p:nvPr>
        </p:nvSpPr>
        <p:spPr>
          <a:xfrm>
            <a:off x="831851" y="4589463"/>
            <a:ext cx="10515600" cy="15004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rgbClr val="888888"/>
              </a:buClr>
              <a:buSzPts val="1800"/>
              <a:buNone/>
              <a:defRPr sz="2400">
                <a:solidFill>
                  <a:srgbClr val="888888"/>
                </a:solidFill>
              </a:defRPr>
            </a:lvl1pPr>
            <a:lvl2pPr marL="1219170" lvl="1" indent="-304792" algn="l" rtl="0">
              <a:lnSpc>
                <a:spcPct val="90000"/>
              </a:lnSpc>
              <a:spcBef>
                <a:spcPts val="533"/>
              </a:spcBef>
              <a:spcAft>
                <a:spcPts val="0"/>
              </a:spcAft>
              <a:buClr>
                <a:srgbClr val="888888"/>
              </a:buClr>
              <a:buSzPts val="1500"/>
              <a:buNone/>
              <a:defRPr sz="2000">
                <a:solidFill>
                  <a:srgbClr val="888888"/>
                </a:solidFill>
              </a:defRPr>
            </a:lvl2pPr>
            <a:lvl3pPr marL="1828754" lvl="2" indent="-304792" algn="l" rtl="0">
              <a:lnSpc>
                <a:spcPct val="90000"/>
              </a:lnSpc>
              <a:spcBef>
                <a:spcPts val="533"/>
              </a:spcBef>
              <a:spcAft>
                <a:spcPts val="0"/>
              </a:spcAft>
              <a:buClr>
                <a:srgbClr val="888888"/>
              </a:buClr>
              <a:buSzPts val="1400"/>
              <a:buNone/>
              <a:defRPr sz="1867">
                <a:solidFill>
                  <a:srgbClr val="888888"/>
                </a:solidFill>
              </a:defRPr>
            </a:lvl3pPr>
            <a:lvl4pPr marL="2438339" lvl="3" indent="-304792" algn="l" rtl="0">
              <a:lnSpc>
                <a:spcPct val="90000"/>
              </a:lnSpc>
              <a:spcBef>
                <a:spcPts val="533"/>
              </a:spcBef>
              <a:spcAft>
                <a:spcPts val="0"/>
              </a:spcAft>
              <a:buClr>
                <a:srgbClr val="888888"/>
              </a:buClr>
              <a:buSzPts val="1200"/>
              <a:buNone/>
              <a:defRPr sz="1600">
                <a:solidFill>
                  <a:srgbClr val="888888"/>
                </a:solidFill>
              </a:defRPr>
            </a:lvl4pPr>
            <a:lvl5pPr marL="3047924" lvl="4" indent="-304792" algn="l" rtl="0">
              <a:lnSpc>
                <a:spcPct val="90000"/>
              </a:lnSpc>
              <a:spcBef>
                <a:spcPts val="533"/>
              </a:spcBef>
              <a:spcAft>
                <a:spcPts val="0"/>
              </a:spcAft>
              <a:buClr>
                <a:srgbClr val="888888"/>
              </a:buClr>
              <a:buSzPts val="1200"/>
              <a:buNone/>
              <a:defRPr sz="1600">
                <a:solidFill>
                  <a:srgbClr val="888888"/>
                </a:solidFill>
              </a:defRPr>
            </a:lvl5pPr>
            <a:lvl6pPr marL="3657509" lvl="5" indent="-304792" algn="l" rtl="0">
              <a:lnSpc>
                <a:spcPct val="90000"/>
              </a:lnSpc>
              <a:spcBef>
                <a:spcPts val="533"/>
              </a:spcBef>
              <a:spcAft>
                <a:spcPts val="0"/>
              </a:spcAft>
              <a:buClr>
                <a:srgbClr val="888888"/>
              </a:buClr>
              <a:buSzPts val="1200"/>
              <a:buNone/>
              <a:defRPr sz="1600">
                <a:solidFill>
                  <a:srgbClr val="888888"/>
                </a:solidFill>
              </a:defRPr>
            </a:lvl6pPr>
            <a:lvl7pPr marL="4267093" lvl="6" indent="-304792" algn="l" rtl="0">
              <a:lnSpc>
                <a:spcPct val="90000"/>
              </a:lnSpc>
              <a:spcBef>
                <a:spcPts val="533"/>
              </a:spcBef>
              <a:spcAft>
                <a:spcPts val="0"/>
              </a:spcAft>
              <a:buClr>
                <a:srgbClr val="888888"/>
              </a:buClr>
              <a:buSzPts val="1200"/>
              <a:buNone/>
              <a:defRPr sz="1600">
                <a:solidFill>
                  <a:srgbClr val="888888"/>
                </a:solidFill>
              </a:defRPr>
            </a:lvl7pPr>
            <a:lvl8pPr marL="4876678" lvl="7" indent="-304792" algn="l" rtl="0">
              <a:lnSpc>
                <a:spcPct val="90000"/>
              </a:lnSpc>
              <a:spcBef>
                <a:spcPts val="533"/>
              </a:spcBef>
              <a:spcAft>
                <a:spcPts val="0"/>
              </a:spcAft>
              <a:buClr>
                <a:srgbClr val="888888"/>
              </a:buClr>
              <a:buSzPts val="1200"/>
              <a:buNone/>
              <a:defRPr sz="1600">
                <a:solidFill>
                  <a:srgbClr val="888888"/>
                </a:solidFill>
              </a:defRPr>
            </a:lvl8pPr>
            <a:lvl9pPr marL="5486263" lvl="8" indent="-304792" algn="l" rtl="0">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121" name="Google Shape;121;p18"/>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2" name="Google Shape;122;p18"/>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3" name="Google Shape;123;p18"/>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48451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EB6FCB-6CC6-4975-9755-69ABB9C15097}" type="datetimeFigureOut">
              <a:rPr lang="en-US" smtClean="0"/>
              <a:t>3/8/2024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3FAD39B-5A44-44DA-A967-458605B77F6A}" type="slidenum">
              <a:rPr lang="en-US" smtClean="0"/>
              <a:t>‹#›</a:t>
            </a:fld>
            <a:endParaRPr lang="en-US" dirty="0"/>
          </a:p>
        </p:txBody>
      </p:sp>
    </p:spTree>
    <p:extLst>
      <p:ext uri="{BB962C8B-B14F-4D97-AF65-F5344CB8AC3E}">
        <p14:creationId xmlns:p14="http://schemas.microsoft.com/office/powerpoint/2010/main" val="37352596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24"/>
        <p:cNvGrpSpPr/>
        <p:nvPr/>
      </p:nvGrpSpPr>
      <p:grpSpPr>
        <a:xfrm>
          <a:off x="0" y="0"/>
          <a:ext cx="0" cy="0"/>
          <a:chOff x="0" y="0"/>
          <a:chExt cx="0" cy="0"/>
        </a:xfrm>
      </p:grpSpPr>
      <p:sp>
        <p:nvSpPr>
          <p:cNvPr id="125" name="Google Shape;125;p19"/>
          <p:cNvSpPr txBox="1">
            <a:spLocks noGrp="1"/>
          </p:cNvSpPr>
          <p:nvPr>
            <p:ph type="title"/>
          </p:nvPr>
        </p:nvSpPr>
        <p:spPr>
          <a:xfrm>
            <a:off x="839788"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6" name="Google Shape;126;p19"/>
          <p:cNvSpPr txBox="1">
            <a:spLocks noGrp="1"/>
          </p:cNvSpPr>
          <p:nvPr>
            <p:ph type="body" idx="1"/>
          </p:nvPr>
        </p:nvSpPr>
        <p:spPr>
          <a:xfrm>
            <a:off x="839788" y="1681163"/>
            <a:ext cx="5158000" cy="824000"/>
          </a:xfrm>
          <a:prstGeom prst="rect">
            <a:avLst/>
          </a:prstGeom>
          <a:noFill/>
          <a:ln>
            <a:noFill/>
          </a:ln>
        </p:spPr>
        <p:txBody>
          <a:bodyPr spcFirstLastPara="1" wrap="square" lIns="68575" tIns="34275" rIns="68575" bIns="34275" anchor="b" anchorCtr="0">
            <a:normAutofit/>
          </a:bodyPr>
          <a:lstStyle>
            <a:lvl1pPr marL="609585" lvl="0" indent="-304792" algn="l" rtl="0">
              <a:lnSpc>
                <a:spcPct val="90000"/>
              </a:lnSpc>
              <a:spcBef>
                <a:spcPts val="1067"/>
              </a:spcBef>
              <a:spcAft>
                <a:spcPts val="0"/>
              </a:spcAft>
              <a:buClr>
                <a:schemeClr val="dk1"/>
              </a:buClr>
              <a:buSzPts val="1800"/>
              <a:buNone/>
              <a:defRPr sz="2400" b="1"/>
            </a:lvl1pPr>
            <a:lvl2pPr marL="1219170" lvl="1" indent="-304792" algn="l" rtl="0">
              <a:lnSpc>
                <a:spcPct val="90000"/>
              </a:lnSpc>
              <a:spcBef>
                <a:spcPts val="533"/>
              </a:spcBef>
              <a:spcAft>
                <a:spcPts val="0"/>
              </a:spcAft>
              <a:buClr>
                <a:schemeClr val="dk1"/>
              </a:buClr>
              <a:buSzPts val="1500"/>
              <a:buNone/>
              <a:defRPr sz="2000" b="1"/>
            </a:lvl2pPr>
            <a:lvl3pPr marL="1828754" lvl="2" indent="-304792" algn="l" rtl="0">
              <a:lnSpc>
                <a:spcPct val="90000"/>
              </a:lnSpc>
              <a:spcBef>
                <a:spcPts val="533"/>
              </a:spcBef>
              <a:spcAft>
                <a:spcPts val="0"/>
              </a:spcAft>
              <a:buClr>
                <a:schemeClr val="dk1"/>
              </a:buClr>
              <a:buSzPts val="1400"/>
              <a:buNone/>
              <a:defRPr sz="1867" b="1"/>
            </a:lvl3pPr>
            <a:lvl4pPr marL="2438339" lvl="3" indent="-304792" algn="l" rtl="0">
              <a:lnSpc>
                <a:spcPct val="90000"/>
              </a:lnSpc>
              <a:spcBef>
                <a:spcPts val="533"/>
              </a:spcBef>
              <a:spcAft>
                <a:spcPts val="0"/>
              </a:spcAft>
              <a:buClr>
                <a:schemeClr val="dk1"/>
              </a:buClr>
              <a:buSzPts val="1200"/>
              <a:buNone/>
              <a:defRPr sz="1600" b="1"/>
            </a:lvl4pPr>
            <a:lvl5pPr marL="3047924" lvl="4" indent="-304792" algn="l" rtl="0">
              <a:lnSpc>
                <a:spcPct val="90000"/>
              </a:lnSpc>
              <a:spcBef>
                <a:spcPts val="533"/>
              </a:spcBef>
              <a:spcAft>
                <a:spcPts val="0"/>
              </a:spcAft>
              <a:buClr>
                <a:schemeClr val="dk1"/>
              </a:buClr>
              <a:buSzPts val="1200"/>
              <a:buNone/>
              <a:defRPr sz="1600" b="1"/>
            </a:lvl5pPr>
            <a:lvl6pPr marL="3657509" lvl="5" indent="-304792" algn="l" rtl="0">
              <a:lnSpc>
                <a:spcPct val="90000"/>
              </a:lnSpc>
              <a:spcBef>
                <a:spcPts val="533"/>
              </a:spcBef>
              <a:spcAft>
                <a:spcPts val="0"/>
              </a:spcAft>
              <a:buClr>
                <a:schemeClr val="dk1"/>
              </a:buClr>
              <a:buSzPts val="1200"/>
              <a:buNone/>
              <a:defRPr sz="1600" b="1"/>
            </a:lvl6pPr>
            <a:lvl7pPr marL="4267093" lvl="6" indent="-304792" algn="l" rtl="0">
              <a:lnSpc>
                <a:spcPct val="90000"/>
              </a:lnSpc>
              <a:spcBef>
                <a:spcPts val="533"/>
              </a:spcBef>
              <a:spcAft>
                <a:spcPts val="0"/>
              </a:spcAft>
              <a:buClr>
                <a:schemeClr val="dk1"/>
              </a:buClr>
              <a:buSzPts val="1200"/>
              <a:buNone/>
              <a:defRPr sz="1600" b="1"/>
            </a:lvl7pPr>
            <a:lvl8pPr marL="4876678" lvl="7" indent="-304792" algn="l" rtl="0">
              <a:lnSpc>
                <a:spcPct val="90000"/>
              </a:lnSpc>
              <a:spcBef>
                <a:spcPts val="533"/>
              </a:spcBef>
              <a:spcAft>
                <a:spcPts val="0"/>
              </a:spcAft>
              <a:buClr>
                <a:schemeClr val="dk1"/>
              </a:buClr>
              <a:buSzPts val="1200"/>
              <a:buNone/>
              <a:defRPr sz="1600" b="1"/>
            </a:lvl8pPr>
            <a:lvl9pPr marL="5486263" lvl="8" indent="-304792" algn="l" rtl="0">
              <a:lnSpc>
                <a:spcPct val="90000"/>
              </a:lnSpc>
              <a:spcBef>
                <a:spcPts val="533"/>
              </a:spcBef>
              <a:spcAft>
                <a:spcPts val="0"/>
              </a:spcAft>
              <a:buClr>
                <a:schemeClr val="dk1"/>
              </a:buClr>
              <a:buSzPts val="1200"/>
              <a:buNone/>
              <a:defRPr sz="1600" b="1"/>
            </a:lvl9pPr>
          </a:lstStyle>
          <a:p>
            <a:endParaRPr/>
          </a:p>
        </p:txBody>
      </p:sp>
      <p:sp>
        <p:nvSpPr>
          <p:cNvPr id="127" name="Google Shape;127;p19"/>
          <p:cNvSpPr txBox="1">
            <a:spLocks noGrp="1"/>
          </p:cNvSpPr>
          <p:nvPr>
            <p:ph type="body" idx="2"/>
          </p:nvPr>
        </p:nvSpPr>
        <p:spPr>
          <a:xfrm>
            <a:off x="839788" y="2505075"/>
            <a:ext cx="5158000" cy="36848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28" name="Google Shape;128;p19"/>
          <p:cNvSpPr txBox="1">
            <a:spLocks noGrp="1"/>
          </p:cNvSpPr>
          <p:nvPr>
            <p:ph type="body" idx="3"/>
          </p:nvPr>
        </p:nvSpPr>
        <p:spPr>
          <a:xfrm>
            <a:off x="6172200" y="1681163"/>
            <a:ext cx="5183200" cy="824000"/>
          </a:xfrm>
          <a:prstGeom prst="rect">
            <a:avLst/>
          </a:prstGeom>
          <a:noFill/>
          <a:ln>
            <a:noFill/>
          </a:ln>
        </p:spPr>
        <p:txBody>
          <a:bodyPr spcFirstLastPara="1" wrap="square" lIns="68575" tIns="34275" rIns="68575" bIns="34275" anchor="b" anchorCtr="0">
            <a:normAutofit/>
          </a:bodyPr>
          <a:lstStyle>
            <a:lvl1pPr marL="609585" lvl="0" indent="-304792" algn="l" rtl="0">
              <a:lnSpc>
                <a:spcPct val="90000"/>
              </a:lnSpc>
              <a:spcBef>
                <a:spcPts val="1067"/>
              </a:spcBef>
              <a:spcAft>
                <a:spcPts val="0"/>
              </a:spcAft>
              <a:buClr>
                <a:schemeClr val="dk1"/>
              </a:buClr>
              <a:buSzPts val="1800"/>
              <a:buNone/>
              <a:defRPr sz="2400" b="1"/>
            </a:lvl1pPr>
            <a:lvl2pPr marL="1219170" lvl="1" indent="-304792" algn="l" rtl="0">
              <a:lnSpc>
                <a:spcPct val="90000"/>
              </a:lnSpc>
              <a:spcBef>
                <a:spcPts val="533"/>
              </a:spcBef>
              <a:spcAft>
                <a:spcPts val="0"/>
              </a:spcAft>
              <a:buClr>
                <a:schemeClr val="dk1"/>
              </a:buClr>
              <a:buSzPts val="1500"/>
              <a:buNone/>
              <a:defRPr sz="2000" b="1"/>
            </a:lvl2pPr>
            <a:lvl3pPr marL="1828754" lvl="2" indent="-304792" algn="l" rtl="0">
              <a:lnSpc>
                <a:spcPct val="90000"/>
              </a:lnSpc>
              <a:spcBef>
                <a:spcPts val="533"/>
              </a:spcBef>
              <a:spcAft>
                <a:spcPts val="0"/>
              </a:spcAft>
              <a:buClr>
                <a:schemeClr val="dk1"/>
              </a:buClr>
              <a:buSzPts val="1400"/>
              <a:buNone/>
              <a:defRPr sz="1867" b="1"/>
            </a:lvl3pPr>
            <a:lvl4pPr marL="2438339" lvl="3" indent="-304792" algn="l" rtl="0">
              <a:lnSpc>
                <a:spcPct val="90000"/>
              </a:lnSpc>
              <a:spcBef>
                <a:spcPts val="533"/>
              </a:spcBef>
              <a:spcAft>
                <a:spcPts val="0"/>
              </a:spcAft>
              <a:buClr>
                <a:schemeClr val="dk1"/>
              </a:buClr>
              <a:buSzPts val="1200"/>
              <a:buNone/>
              <a:defRPr sz="1600" b="1"/>
            </a:lvl4pPr>
            <a:lvl5pPr marL="3047924" lvl="4" indent="-304792" algn="l" rtl="0">
              <a:lnSpc>
                <a:spcPct val="90000"/>
              </a:lnSpc>
              <a:spcBef>
                <a:spcPts val="533"/>
              </a:spcBef>
              <a:spcAft>
                <a:spcPts val="0"/>
              </a:spcAft>
              <a:buClr>
                <a:schemeClr val="dk1"/>
              </a:buClr>
              <a:buSzPts val="1200"/>
              <a:buNone/>
              <a:defRPr sz="1600" b="1"/>
            </a:lvl5pPr>
            <a:lvl6pPr marL="3657509" lvl="5" indent="-304792" algn="l" rtl="0">
              <a:lnSpc>
                <a:spcPct val="90000"/>
              </a:lnSpc>
              <a:spcBef>
                <a:spcPts val="533"/>
              </a:spcBef>
              <a:spcAft>
                <a:spcPts val="0"/>
              </a:spcAft>
              <a:buClr>
                <a:schemeClr val="dk1"/>
              </a:buClr>
              <a:buSzPts val="1200"/>
              <a:buNone/>
              <a:defRPr sz="1600" b="1"/>
            </a:lvl6pPr>
            <a:lvl7pPr marL="4267093" lvl="6" indent="-304792" algn="l" rtl="0">
              <a:lnSpc>
                <a:spcPct val="90000"/>
              </a:lnSpc>
              <a:spcBef>
                <a:spcPts val="533"/>
              </a:spcBef>
              <a:spcAft>
                <a:spcPts val="0"/>
              </a:spcAft>
              <a:buClr>
                <a:schemeClr val="dk1"/>
              </a:buClr>
              <a:buSzPts val="1200"/>
              <a:buNone/>
              <a:defRPr sz="1600" b="1"/>
            </a:lvl7pPr>
            <a:lvl8pPr marL="4876678" lvl="7" indent="-304792" algn="l" rtl="0">
              <a:lnSpc>
                <a:spcPct val="90000"/>
              </a:lnSpc>
              <a:spcBef>
                <a:spcPts val="533"/>
              </a:spcBef>
              <a:spcAft>
                <a:spcPts val="0"/>
              </a:spcAft>
              <a:buClr>
                <a:schemeClr val="dk1"/>
              </a:buClr>
              <a:buSzPts val="1200"/>
              <a:buNone/>
              <a:defRPr sz="1600" b="1"/>
            </a:lvl8pPr>
            <a:lvl9pPr marL="5486263" lvl="8" indent="-304792" algn="l" rtl="0">
              <a:lnSpc>
                <a:spcPct val="90000"/>
              </a:lnSpc>
              <a:spcBef>
                <a:spcPts val="533"/>
              </a:spcBef>
              <a:spcAft>
                <a:spcPts val="0"/>
              </a:spcAft>
              <a:buClr>
                <a:schemeClr val="dk1"/>
              </a:buClr>
              <a:buSzPts val="1200"/>
              <a:buNone/>
              <a:defRPr sz="1600" b="1"/>
            </a:lvl9pPr>
          </a:lstStyle>
          <a:p>
            <a:endParaRPr/>
          </a:p>
        </p:txBody>
      </p:sp>
      <p:sp>
        <p:nvSpPr>
          <p:cNvPr id="129" name="Google Shape;129;p19"/>
          <p:cNvSpPr txBox="1">
            <a:spLocks noGrp="1"/>
          </p:cNvSpPr>
          <p:nvPr>
            <p:ph type="body" idx="4"/>
          </p:nvPr>
        </p:nvSpPr>
        <p:spPr>
          <a:xfrm>
            <a:off x="6172200" y="2505075"/>
            <a:ext cx="5183200" cy="36848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30" name="Google Shape;130;p19"/>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1" name="Google Shape;131;p19"/>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2" name="Google Shape;132;p19"/>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729803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3"/>
        <p:cNvGrpSpPr/>
        <p:nvPr/>
      </p:nvGrpSpPr>
      <p:grpSpPr>
        <a:xfrm>
          <a:off x="0" y="0"/>
          <a:ext cx="0" cy="0"/>
          <a:chOff x="0" y="0"/>
          <a:chExt cx="0" cy="0"/>
        </a:xfrm>
      </p:grpSpPr>
      <p:sp>
        <p:nvSpPr>
          <p:cNvPr id="134" name="Google Shape;134;p20"/>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5" name="Google Shape;135;p20"/>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6" name="Google Shape;136;p20"/>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7" name="Google Shape;137;p20"/>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3312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8"/>
        <p:cNvGrpSpPr/>
        <p:nvPr/>
      </p:nvGrpSpPr>
      <p:grpSpPr>
        <a:xfrm>
          <a:off x="0" y="0"/>
          <a:ext cx="0" cy="0"/>
          <a:chOff x="0" y="0"/>
          <a:chExt cx="0" cy="0"/>
        </a:xfrm>
      </p:grpSpPr>
      <p:sp>
        <p:nvSpPr>
          <p:cNvPr id="139" name="Google Shape;139;p21"/>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0" name="Google Shape;140;p2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1" name="Google Shape;141;p2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813292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42"/>
        <p:cNvGrpSpPr/>
        <p:nvPr/>
      </p:nvGrpSpPr>
      <p:grpSpPr>
        <a:xfrm>
          <a:off x="0" y="0"/>
          <a:ext cx="0" cy="0"/>
          <a:chOff x="0" y="0"/>
          <a:chExt cx="0" cy="0"/>
        </a:xfrm>
      </p:grpSpPr>
      <p:sp>
        <p:nvSpPr>
          <p:cNvPr id="143" name="Google Shape;143;p22"/>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32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4" name="Google Shape;144;p22"/>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rmAutofit/>
          </a:bodyPr>
          <a:lstStyle>
            <a:lvl1pPr marL="609585" lvl="0" indent="-507987" algn="l" rtl="0">
              <a:lnSpc>
                <a:spcPct val="90000"/>
              </a:lnSpc>
              <a:spcBef>
                <a:spcPts val="1067"/>
              </a:spcBef>
              <a:spcAft>
                <a:spcPts val="0"/>
              </a:spcAft>
              <a:buClr>
                <a:schemeClr val="dk1"/>
              </a:buClr>
              <a:buSzPts val="2400"/>
              <a:buChar char="•"/>
              <a:defRPr sz="3200"/>
            </a:lvl1pPr>
            <a:lvl2pPr marL="1219170" lvl="1" indent="-482588" algn="l" rtl="0">
              <a:lnSpc>
                <a:spcPct val="90000"/>
              </a:lnSpc>
              <a:spcBef>
                <a:spcPts val="533"/>
              </a:spcBef>
              <a:spcAft>
                <a:spcPts val="0"/>
              </a:spcAft>
              <a:buClr>
                <a:schemeClr val="dk1"/>
              </a:buClr>
              <a:buSzPts val="2100"/>
              <a:buChar char="•"/>
              <a:defRPr sz="2800"/>
            </a:lvl2pPr>
            <a:lvl3pPr marL="1828754" lvl="2" indent="-457189" algn="l" rtl="0">
              <a:lnSpc>
                <a:spcPct val="90000"/>
              </a:lnSpc>
              <a:spcBef>
                <a:spcPts val="533"/>
              </a:spcBef>
              <a:spcAft>
                <a:spcPts val="0"/>
              </a:spcAft>
              <a:buClr>
                <a:schemeClr val="dk1"/>
              </a:buClr>
              <a:buSzPts val="1800"/>
              <a:buChar char="•"/>
              <a:defRPr sz="2400"/>
            </a:lvl3pPr>
            <a:lvl4pPr marL="2438339" lvl="3" indent="-431789" algn="l" rtl="0">
              <a:lnSpc>
                <a:spcPct val="90000"/>
              </a:lnSpc>
              <a:spcBef>
                <a:spcPts val="533"/>
              </a:spcBef>
              <a:spcAft>
                <a:spcPts val="0"/>
              </a:spcAft>
              <a:buClr>
                <a:schemeClr val="dk1"/>
              </a:buClr>
              <a:buSzPts val="1500"/>
              <a:buChar char="•"/>
              <a:defRPr sz="2000"/>
            </a:lvl4pPr>
            <a:lvl5pPr marL="3047924" lvl="4" indent="-431789" algn="l" rtl="0">
              <a:lnSpc>
                <a:spcPct val="90000"/>
              </a:lnSpc>
              <a:spcBef>
                <a:spcPts val="533"/>
              </a:spcBef>
              <a:spcAft>
                <a:spcPts val="0"/>
              </a:spcAft>
              <a:buClr>
                <a:schemeClr val="dk1"/>
              </a:buClr>
              <a:buSzPts val="1500"/>
              <a:buChar char="•"/>
              <a:defRPr sz="2000"/>
            </a:lvl5pPr>
            <a:lvl6pPr marL="3657509" lvl="5" indent="-431789" algn="l" rtl="0">
              <a:lnSpc>
                <a:spcPct val="90000"/>
              </a:lnSpc>
              <a:spcBef>
                <a:spcPts val="533"/>
              </a:spcBef>
              <a:spcAft>
                <a:spcPts val="0"/>
              </a:spcAft>
              <a:buClr>
                <a:schemeClr val="dk1"/>
              </a:buClr>
              <a:buSzPts val="1500"/>
              <a:buChar char="•"/>
              <a:defRPr sz="2000"/>
            </a:lvl6pPr>
            <a:lvl7pPr marL="4267093" lvl="6" indent="-431789" algn="l" rtl="0">
              <a:lnSpc>
                <a:spcPct val="90000"/>
              </a:lnSpc>
              <a:spcBef>
                <a:spcPts val="533"/>
              </a:spcBef>
              <a:spcAft>
                <a:spcPts val="0"/>
              </a:spcAft>
              <a:buClr>
                <a:schemeClr val="dk1"/>
              </a:buClr>
              <a:buSzPts val="1500"/>
              <a:buChar char="•"/>
              <a:defRPr sz="2000"/>
            </a:lvl7pPr>
            <a:lvl8pPr marL="4876678" lvl="7" indent="-431789" algn="l" rtl="0">
              <a:lnSpc>
                <a:spcPct val="90000"/>
              </a:lnSpc>
              <a:spcBef>
                <a:spcPts val="533"/>
              </a:spcBef>
              <a:spcAft>
                <a:spcPts val="0"/>
              </a:spcAft>
              <a:buClr>
                <a:schemeClr val="dk1"/>
              </a:buClr>
              <a:buSzPts val="1500"/>
              <a:buChar char="•"/>
              <a:defRPr sz="2000"/>
            </a:lvl8pPr>
            <a:lvl9pPr marL="5486263" lvl="8" indent="-431789" algn="l" rtl="0">
              <a:lnSpc>
                <a:spcPct val="90000"/>
              </a:lnSpc>
              <a:spcBef>
                <a:spcPts val="533"/>
              </a:spcBef>
              <a:spcAft>
                <a:spcPts val="0"/>
              </a:spcAft>
              <a:buClr>
                <a:schemeClr val="dk1"/>
              </a:buClr>
              <a:buSzPts val="1500"/>
              <a:buChar char="•"/>
              <a:defRPr sz="2000"/>
            </a:lvl9pPr>
          </a:lstStyle>
          <a:p>
            <a:endParaRPr/>
          </a:p>
        </p:txBody>
      </p:sp>
      <p:sp>
        <p:nvSpPr>
          <p:cNvPr id="145" name="Google Shape;145;p22"/>
          <p:cNvSpPr txBox="1">
            <a:spLocks noGrp="1"/>
          </p:cNvSpPr>
          <p:nvPr>
            <p:ph type="body" idx="2"/>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chemeClr val="dk1"/>
              </a:buClr>
              <a:buSzPts val="1200"/>
              <a:buNone/>
              <a:defRPr sz="1600"/>
            </a:lvl1pPr>
            <a:lvl2pPr marL="1219170" lvl="1" indent="-304792" algn="l" rtl="0">
              <a:lnSpc>
                <a:spcPct val="90000"/>
              </a:lnSpc>
              <a:spcBef>
                <a:spcPts val="533"/>
              </a:spcBef>
              <a:spcAft>
                <a:spcPts val="0"/>
              </a:spcAft>
              <a:buClr>
                <a:schemeClr val="dk1"/>
              </a:buClr>
              <a:buSzPts val="1100"/>
              <a:buNone/>
              <a:defRPr sz="1467"/>
            </a:lvl2pPr>
            <a:lvl3pPr marL="1828754" lvl="2" indent="-304792" algn="l" rtl="0">
              <a:lnSpc>
                <a:spcPct val="90000"/>
              </a:lnSpc>
              <a:spcBef>
                <a:spcPts val="533"/>
              </a:spcBef>
              <a:spcAft>
                <a:spcPts val="0"/>
              </a:spcAft>
              <a:buClr>
                <a:schemeClr val="dk1"/>
              </a:buClr>
              <a:buSzPts val="900"/>
              <a:buNone/>
              <a:defRPr sz="1200"/>
            </a:lvl3pPr>
            <a:lvl4pPr marL="2438339" lvl="3" indent="-304792" algn="l" rtl="0">
              <a:lnSpc>
                <a:spcPct val="90000"/>
              </a:lnSpc>
              <a:spcBef>
                <a:spcPts val="533"/>
              </a:spcBef>
              <a:spcAft>
                <a:spcPts val="0"/>
              </a:spcAft>
              <a:buClr>
                <a:schemeClr val="dk1"/>
              </a:buClr>
              <a:buSzPts val="800"/>
              <a:buNone/>
              <a:defRPr sz="1067"/>
            </a:lvl4pPr>
            <a:lvl5pPr marL="3047924" lvl="4" indent="-304792" algn="l" rtl="0">
              <a:lnSpc>
                <a:spcPct val="90000"/>
              </a:lnSpc>
              <a:spcBef>
                <a:spcPts val="533"/>
              </a:spcBef>
              <a:spcAft>
                <a:spcPts val="0"/>
              </a:spcAft>
              <a:buClr>
                <a:schemeClr val="dk1"/>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146" name="Google Shape;146;p22"/>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7" name="Google Shape;147;p22"/>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8" name="Google Shape;148;p22"/>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249129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9"/>
        <p:cNvGrpSpPr/>
        <p:nvPr/>
      </p:nvGrpSpPr>
      <p:grpSpPr>
        <a:xfrm>
          <a:off x="0" y="0"/>
          <a:ext cx="0" cy="0"/>
          <a:chOff x="0" y="0"/>
          <a:chExt cx="0" cy="0"/>
        </a:xfrm>
      </p:grpSpPr>
      <p:sp>
        <p:nvSpPr>
          <p:cNvPr id="150" name="Google Shape;150;p23"/>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32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1" name="Google Shape;151;p23"/>
          <p:cNvSpPr>
            <a:spLocks noGrp="1"/>
          </p:cNvSpPr>
          <p:nvPr>
            <p:ph type="pic" idx="2"/>
          </p:nvPr>
        </p:nvSpPr>
        <p:spPr>
          <a:xfrm>
            <a:off x="5183188" y="987425"/>
            <a:ext cx="6172400" cy="4873600"/>
          </a:xfrm>
          <a:prstGeom prst="rect">
            <a:avLst/>
          </a:prstGeom>
          <a:noFill/>
          <a:ln>
            <a:noFill/>
          </a:ln>
        </p:spPr>
      </p:sp>
      <p:sp>
        <p:nvSpPr>
          <p:cNvPr id="152" name="Google Shape;152;p23"/>
          <p:cNvSpPr txBox="1">
            <a:spLocks noGrp="1"/>
          </p:cNvSpPr>
          <p:nvPr>
            <p:ph type="body" idx="1"/>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chemeClr val="dk1"/>
              </a:buClr>
              <a:buSzPts val="1200"/>
              <a:buNone/>
              <a:defRPr sz="1600"/>
            </a:lvl1pPr>
            <a:lvl2pPr marL="1219170" lvl="1" indent="-304792" algn="l" rtl="0">
              <a:lnSpc>
                <a:spcPct val="90000"/>
              </a:lnSpc>
              <a:spcBef>
                <a:spcPts val="533"/>
              </a:spcBef>
              <a:spcAft>
                <a:spcPts val="0"/>
              </a:spcAft>
              <a:buClr>
                <a:schemeClr val="dk1"/>
              </a:buClr>
              <a:buSzPts val="1100"/>
              <a:buNone/>
              <a:defRPr sz="1467"/>
            </a:lvl2pPr>
            <a:lvl3pPr marL="1828754" lvl="2" indent="-304792" algn="l" rtl="0">
              <a:lnSpc>
                <a:spcPct val="90000"/>
              </a:lnSpc>
              <a:spcBef>
                <a:spcPts val="533"/>
              </a:spcBef>
              <a:spcAft>
                <a:spcPts val="0"/>
              </a:spcAft>
              <a:buClr>
                <a:schemeClr val="dk1"/>
              </a:buClr>
              <a:buSzPts val="900"/>
              <a:buNone/>
              <a:defRPr sz="1200"/>
            </a:lvl3pPr>
            <a:lvl4pPr marL="2438339" lvl="3" indent="-304792" algn="l" rtl="0">
              <a:lnSpc>
                <a:spcPct val="90000"/>
              </a:lnSpc>
              <a:spcBef>
                <a:spcPts val="533"/>
              </a:spcBef>
              <a:spcAft>
                <a:spcPts val="0"/>
              </a:spcAft>
              <a:buClr>
                <a:schemeClr val="dk1"/>
              </a:buClr>
              <a:buSzPts val="800"/>
              <a:buNone/>
              <a:defRPr sz="1067"/>
            </a:lvl4pPr>
            <a:lvl5pPr marL="3047924" lvl="4" indent="-304792" algn="l" rtl="0">
              <a:lnSpc>
                <a:spcPct val="90000"/>
              </a:lnSpc>
              <a:spcBef>
                <a:spcPts val="533"/>
              </a:spcBef>
              <a:spcAft>
                <a:spcPts val="0"/>
              </a:spcAft>
              <a:buClr>
                <a:schemeClr val="dk1"/>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153" name="Google Shape;153;p2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4" name="Google Shape;154;p2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5" name="Google Shape;155;p2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89314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56"/>
        <p:cNvGrpSpPr/>
        <p:nvPr/>
      </p:nvGrpSpPr>
      <p:grpSpPr>
        <a:xfrm>
          <a:off x="0" y="0"/>
          <a:ext cx="0" cy="0"/>
          <a:chOff x="0" y="0"/>
          <a:chExt cx="0" cy="0"/>
        </a:xfrm>
      </p:grpSpPr>
      <p:sp>
        <p:nvSpPr>
          <p:cNvPr id="157" name="Google Shape;157;p2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8" name="Google Shape;158;p24"/>
          <p:cNvSpPr txBox="1">
            <a:spLocks noGrp="1"/>
          </p:cNvSpPr>
          <p:nvPr>
            <p:ph type="body" idx="1"/>
          </p:nvPr>
        </p:nvSpPr>
        <p:spPr>
          <a:xfrm rot="5400000">
            <a:off x="3920400" y="-1256575"/>
            <a:ext cx="4351200" cy="105156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59" name="Google Shape;159;p2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0" name="Google Shape;160;p2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1" name="Google Shape;161;p2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160998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62"/>
        <p:cNvGrpSpPr/>
        <p:nvPr/>
      </p:nvGrpSpPr>
      <p:grpSpPr>
        <a:xfrm>
          <a:off x="0" y="0"/>
          <a:ext cx="0" cy="0"/>
          <a:chOff x="0" y="0"/>
          <a:chExt cx="0" cy="0"/>
        </a:xfrm>
      </p:grpSpPr>
      <p:sp>
        <p:nvSpPr>
          <p:cNvPr id="163" name="Google Shape;163;p25"/>
          <p:cNvSpPr txBox="1">
            <a:spLocks noGrp="1"/>
          </p:cNvSpPr>
          <p:nvPr>
            <p:ph type="title"/>
          </p:nvPr>
        </p:nvSpPr>
        <p:spPr>
          <a:xfrm rot="5400000">
            <a:off x="7133400" y="1956725"/>
            <a:ext cx="5812000" cy="2628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4" name="Google Shape;164;p25"/>
          <p:cNvSpPr txBox="1">
            <a:spLocks noGrp="1"/>
          </p:cNvSpPr>
          <p:nvPr>
            <p:ph type="body" idx="1"/>
          </p:nvPr>
        </p:nvSpPr>
        <p:spPr>
          <a:xfrm rot="5400000">
            <a:off x="1799300" y="-596075"/>
            <a:ext cx="5812000" cy="77344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65" name="Google Shape;165;p2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6" name="Google Shape;166;p2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7" name="Google Shape;167;p2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7384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EB6FCB-6CC6-4975-9755-69ABB9C15097}" type="datetimeFigureOut">
              <a:rPr lang="en-US" smtClean="0"/>
              <a:t>3/8/2024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3FAD39B-5A44-44DA-A967-458605B77F6A}" type="slidenum">
              <a:rPr lang="en-US" smtClean="0"/>
              <a:t>‹#›</a:t>
            </a:fld>
            <a:endParaRPr lang="en-US" dirty="0"/>
          </a:p>
        </p:txBody>
      </p:sp>
    </p:spTree>
    <p:extLst>
      <p:ext uri="{BB962C8B-B14F-4D97-AF65-F5344CB8AC3E}">
        <p14:creationId xmlns:p14="http://schemas.microsoft.com/office/powerpoint/2010/main" val="3406594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EB6FCB-6CC6-4975-9755-69ABB9C15097}" type="datetimeFigureOut">
              <a:rPr lang="en-US" smtClean="0"/>
              <a:t>3/8/2024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3FAD39B-5A44-44DA-A967-458605B77F6A}" type="slidenum">
              <a:rPr lang="en-US" smtClean="0"/>
              <a:t>‹#›</a:t>
            </a:fld>
            <a:endParaRPr lang="en-US" dirty="0"/>
          </a:p>
        </p:txBody>
      </p:sp>
    </p:spTree>
    <p:extLst>
      <p:ext uri="{BB962C8B-B14F-4D97-AF65-F5344CB8AC3E}">
        <p14:creationId xmlns:p14="http://schemas.microsoft.com/office/powerpoint/2010/main" val="1770138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EB6FCB-6CC6-4975-9755-69ABB9C15097}" type="datetimeFigureOut">
              <a:rPr lang="en-US" smtClean="0"/>
              <a:t>3/8/2024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FAD39B-5A44-44DA-A967-458605B77F6A}" type="slidenum">
              <a:rPr lang="en-US" smtClean="0"/>
              <a:t>‹#›</a:t>
            </a:fld>
            <a:endParaRPr lang="en-US" dirty="0"/>
          </a:p>
        </p:txBody>
      </p:sp>
    </p:spTree>
    <p:extLst>
      <p:ext uri="{BB962C8B-B14F-4D97-AF65-F5344CB8AC3E}">
        <p14:creationId xmlns:p14="http://schemas.microsoft.com/office/powerpoint/2010/main" val="3520917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EB6FCB-6CC6-4975-9755-69ABB9C15097}" type="datetimeFigureOut">
              <a:rPr lang="en-US" smtClean="0"/>
              <a:t>3/8/2024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FAD39B-5A44-44DA-A967-458605B77F6A}" type="slidenum">
              <a:rPr lang="en-US" smtClean="0"/>
              <a:t>‹#›</a:t>
            </a:fld>
            <a:endParaRPr lang="en-US" dirty="0"/>
          </a:p>
        </p:txBody>
      </p:sp>
    </p:spTree>
    <p:extLst>
      <p:ext uri="{BB962C8B-B14F-4D97-AF65-F5344CB8AC3E}">
        <p14:creationId xmlns:p14="http://schemas.microsoft.com/office/powerpoint/2010/main" val="1188718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B6FCB-6CC6-4975-9755-69ABB9C15097}" type="datetimeFigureOut">
              <a:rPr lang="en-US" smtClean="0"/>
              <a:t>3/8/2024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AD39B-5A44-44DA-A967-458605B77F6A}" type="slidenum">
              <a:rPr lang="en-US" smtClean="0"/>
              <a:t>‹#›</a:t>
            </a:fld>
            <a:endParaRPr lang="en-US" dirty="0"/>
          </a:p>
        </p:txBody>
      </p:sp>
    </p:spTree>
    <p:extLst>
      <p:ext uri="{BB962C8B-B14F-4D97-AF65-F5344CB8AC3E}">
        <p14:creationId xmlns:p14="http://schemas.microsoft.com/office/powerpoint/2010/main" val="3099546650"/>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BB619-455A-45F6-B364-7A8C79E5F2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BD46E4-7B15-41B7-BA21-38AEEE6414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6EB8B6-86DC-44C1-BC0E-A030B4C8D4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3816DF-213E-421B-92D3-C068DBB023D6}" type="datetime8">
              <a:rPr lang="en-US" smtClean="0">
                <a:solidFill>
                  <a:srgbClr val="4F271C"/>
                </a:solidFill>
              </a:rPr>
              <a:pPr/>
              <a:t>3/8/2024 9:17 AM</a:t>
            </a:fld>
            <a:endParaRPr lang="en-US" dirty="0">
              <a:solidFill>
                <a:srgbClr val="4F271C"/>
              </a:solidFill>
            </a:endParaRPr>
          </a:p>
        </p:txBody>
      </p:sp>
      <p:sp>
        <p:nvSpPr>
          <p:cNvPr id="5" name="Footer Placeholder 4">
            <a:extLst>
              <a:ext uri="{FF2B5EF4-FFF2-40B4-BE49-F238E27FC236}">
                <a16:creationId xmlns:a16="http://schemas.microsoft.com/office/drawing/2014/main" id="{30AE55D8-3140-4689-89E0-0431052407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4F271C"/>
              </a:solidFill>
            </a:endParaRPr>
          </a:p>
        </p:txBody>
      </p:sp>
      <p:sp>
        <p:nvSpPr>
          <p:cNvPr id="6" name="Slide Number Placeholder 5">
            <a:extLst>
              <a:ext uri="{FF2B5EF4-FFF2-40B4-BE49-F238E27FC236}">
                <a16:creationId xmlns:a16="http://schemas.microsoft.com/office/drawing/2014/main" id="{F84689F8-E6EF-4104-BD56-6D3A65E55C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3850566384"/>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516E74-199A-4521-BA0C-757A7B03B5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D62BE7-0C5E-48B1-859D-267CB05F4B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06E61-6CA7-4C3F-8560-08C85885FB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E51E0A-2634-4EDD-9753-F1654066877F}" type="datetimeFigureOut">
              <a:rPr lang="en-US" smtClean="0"/>
              <a:t>3/8/2024</a:t>
            </a:fld>
            <a:endParaRPr lang="en-US"/>
          </a:p>
        </p:txBody>
      </p:sp>
      <p:sp>
        <p:nvSpPr>
          <p:cNvPr id="5" name="Footer Placeholder 4">
            <a:extLst>
              <a:ext uri="{FF2B5EF4-FFF2-40B4-BE49-F238E27FC236}">
                <a16:creationId xmlns:a16="http://schemas.microsoft.com/office/drawing/2014/main" id="{3D613A73-FD7E-40BA-992D-DF9A22C49C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E9866F-9B75-49DC-9284-4B6DB42FE8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4CD22E-127A-4DAB-8DDC-548A674F7BC8}" type="slidenum">
              <a:rPr lang="en-US" smtClean="0"/>
              <a:t>‹#›</a:t>
            </a:fld>
            <a:endParaRPr lang="en-US"/>
          </a:p>
        </p:txBody>
      </p:sp>
    </p:spTree>
    <p:extLst>
      <p:ext uri="{BB962C8B-B14F-4D97-AF65-F5344CB8AC3E}">
        <p14:creationId xmlns:p14="http://schemas.microsoft.com/office/powerpoint/2010/main" val="2951857257"/>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89594598"/>
      </p:ext>
    </p:extLst>
  </p:cSld>
  <p:clrMap bg1="lt1" tx1="dk1" bg2="dk2" tx2="lt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70" name="Google Shape;70;p14"/>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1" name="Google Shape;71;p1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72" name="Google Shape;72;p1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73" name="Google Shape;73;p1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47261169"/>
      </p:ext>
    </p:extLst>
  </p:cSld>
  <p:clrMap bg1="lt1" tx1="dk1" bg2="dk2" tx2="lt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45.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55.png"/><Relationship Id="rId9"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47.xml"/><Relationship Id="rId5" Type="http://schemas.openxmlformats.org/officeDocument/2006/relationships/image" Target="../media/image63.png"/><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45.xml"/><Relationship Id="rId4" Type="http://schemas.microsoft.com/office/2007/relationships/hdphoto" Target="../media/hdphoto3.wdp"/></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45.xml"/><Relationship Id="rId5" Type="http://schemas.openxmlformats.org/officeDocument/2006/relationships/image" Target="../media/image63.png"/><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jpe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18" Type="http://schemas.openxmlformats.org/officeDocument/2006/relationships/image" Target="../media/image114.png"/><Relationship Id="rId26" Type="http://schemas.openxmlformats.org/officeDocument/2006/relationships/image" Target="../media/image122.png"/><Relationship Id="rId3" Type="http://schemas.openxmlformats.org/officeDocument/2006/relationships/image" Target="../media/image99.jpeg"/><Relationship Id="rId21" Type="http://schemas.openxmlformats.org/officeDocument/2006/relationships/image" Target="../media/image117.jpeg"/><Relationship Id="rId7" Type="http://schemas.openxmlformats.org/officeDocument/2006/relationships/image" Target="../media/image103.png"/><Relationship Id="rId12" Type="http://schemas.openxmlformats.org/officeDocument/2006/relationships/image" Target="../media/image108.jpeg"/><Relationship Id="rId17" Type="http://schemas.openxmlformats.org/officeDocument/2006/relationships/image" Target="../media/image113.jpeg"/><Relationship Id="rId25" Type="http://schemas.openxmlformats.org/officeDocument/2006/relationships/image" Target="../media/image121.jpeg"/><Relationship Id="rId2" Type="http://schemas.openxmlformats.org/officeDocument/2006/relationships/image" Target="../media/image98.jpg"/><Relationship Id="rId16" Type="http://schemas.openxmlformats.org/officeDocument/2006/relationships/image" Target="../media/image112.png"/><Relationship Id="rId20"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107.png"/><Relationship Id="rId24" Type="http://schemas.openxmlformats.org/officeDocument/2006/relationships/image" Target="../media/image120.jpeg"/><Relationship Id="rId5" Type="http://schemas.openxmlformats.org/officeDocument/2006/relationships/image" Target="../media/image101.png"/><Relationship Id="rId15" Type="http://schemas.openxmlformats.org/officeDocument/2006/relationships/image" Target="../media/image111.png"/><Relationship Id="rId23" Type="http://schemas.openxmlformats.org/officeDocument/2006/relationships/image" Target="../media/image119.jpg"/><Relationship Id="rId10" Type="http://schemas.openxmlformats.org/officeDocument/2006/relationships/image" Target="../media/image106.jpeg"/><Relationship Id="rId19" Type="http://schemas.openxmlformats.org/officeDocument/2006/relationships/image" Target="../media/image115.png"/><Relationship Id="rId4" Type="http://schemas.openxmlformats.org/officeDocument/2006/relationships/image" Target="../media/image100.jpg"/><Relationship Id="rId9" Type="http://schemas.openxmlformats.org/officeDocument/2006/relationships/image" Target="../media/image105.png"/><Relationship Id="rId14" Type="http://schemas.openxmlformats.org/officeDocument/2006/relationships/image" Target="../media/image110.gif"/><Relationship Id="rId22" Type="http://schemas.openxmlformats.org/officeDocument/2006/relationships/image" Target="../media/image118.png"/><Relationship Id="rId27" Type="http://schemas.microsoft.com/office/2007/relationships/hdphoto" Target="../media/hdphoto4.wdp"/></Relationships>
</file>

<file path=ppt/slides/_rels/slide82.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90" name="Rectangle 6"/>
          <p:cNvSpPr>
            <a:spLocks noGrp="1" noChangeArrowheads="1"/>
          </p:cNvSpPr>
          <p:nvPr>
            <p:ph type="ctrTitle"/>
          </p:nvPr>
        </p:nvSpPr>
        <p:spPr>
          <a:xfrm>
            <a:off x="286870" y="421211"/>
            <a:ext cx="11618259" cy="629579"/>
          </a:xfrm>
        </p:spPr>
        <p:txBody>
          <a:bodyPr>
            <a:noAutofit/>
          </a:bodyPr>
          <a:lstStyle/>
          <a:p>
            <a:pPr>
              <a:defRPr/>
            </a:pPr>
            <a:r>
              <a:rPr lang="en-US" sz="4800" b="1" dirty="0">
                <a:solidFill>
                  <a:srgbClr val="A82424"/>
                </a:solidFill>
                <a:latin typeface="+mn-lt"/>
              </a:rPr>
              <a:t>Alabama Commission on Higher Education  </a:t>
            </a:r>
          </a:p>
        </p:txBody>
      </p:sp>
      <p:sp>
        <p:nvSpPr>
          <p:cNvPr id="553986" name="Rectangle 2"/>
          <p:cNvSpPr>
            <a:spLocks noGrp="1" noChangeArrowheads="1"/>
          </p:cNvSpPr>
          <p:nvPr>
            <p:ph type="subTitle" idx="1"/>
          </p:nvPr>
        </p:nvSpPr>
        <p:spPr>
          <a:xfrm>
            <a:off x="2514597" y="5228359"/>
            <a:ext cx="7162800" cy="1257300"/>
          </a:xfrm>
        </p:spPr>
        <p:txBody>
          <a:bodyPr>
            <a:noAutofit/>
          </a:bodyPr>
          <a:lstStyle/>
          <a:p>
            <a:pPr algn="ctr">
              <a:defRPr/>
            </a:pPr>
            <a:r>
              <a:rPr lang="en-US" sz="4400" b="1" dirty="0">
                <a:solidFill>
                  <a:srgbClr val="4472C4"/>
                </a:solidFill>
              </a:rPr>
              <a:t>Commission Meeting</a:t>
            </a:r>
          </a:p>
          <a:p>
            <a:pPr algn="ctr">
              <a:defRPr/>
            </a:pPr>
            <a:r>
              <a:rPr lang="en-US" sz="4400" b="1" dirty="0">
                <a:solidFill>
                  <a:srgbClr val="4472C4"/>
                </a:solidFill>
              </a:rPr>
              <a:t>March 8, 2024</a:t>
            </a:r>
          </a:p>
        </p:txBody>
      </p:sp>
      <p:pic>
        <p:nvPicPr>
          <p:cNvPr id="3" name="Picture 2">
            <a:extLst>
              <a:ext uri="{FF2B5EF4-FFF2-40B4-BE49-F238E27FC236}">
                <a16:creationId xmlns:a16="http://schemas.microsoft.com/office/drawing/2014/main" id="{EE0CE706-1CE4-4346-8DA0-911ED09F6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1488" y="1436273"/>
            <a:ext cx="3389019" cy="3389019"/>
          </a:xfrm>
          <a:prstGeom prst="rect">
            <a:avLst/>
          </a:prstGeom>
        </p:spPr>
      </p:pic>
    </p:spTree>
    <p:extLst>
      <p:ext uri="{BB962C8B-B14F-4D97-AF65-F5344CB8AC3E}">
        <p14:creationId xmlns:p14="http://schemas.microsoft.com/office/powerpoint/2010/main" val="2520099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77CEF5-2421-45F0-9684-896A134D6EFD}"/>
              </a:ext>
            </a:extLst>
          </p:cNvPr>
          <p:cNvSpPr txBox="1"/>
          <p:nvPr/>
        </p:nvSpPr>
        <p:spPr>
          <a:xfrm>
            <a:off x="1767908" y="1982450"/>
            <a:ext cx="9453467" cy="19236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4472C4"/>
                </a:solidFill>
                <a:effectLst/>
                <a:uLnTx/>
                <a:uFillTx/>
                <a:latin typeface="Calibri" panose="020F0502020204030204"/>
                <a:ea typeface="+mn-ea"/>
                <a:cs typeface="+mn-cs"/>
              </a:rPr>
              <a:t>Motion, Item </a:t>
            </a:r>
            <a:r>
              <a:rPr lang="en-US" sz="3500" b="1" dirty="0">
                <a:solidFill>
                  <a:srgbClr val="4472C4"/>
                </a:solidFill>
                <a:latin typeface="Calibri" panose="020F0502020204030204"/>
              </a:rPr>
              <a:t>V</a:t>
            </a:r>
            <a:r>
              <a:rPr kumimoji="0" lang="en-US" sz="3500" b="1" i="0" u="none" strike="noStrike" kern="1200" cap="none" spc="0" normalizeH="0" baseline="0" noProof="0" dirty="0">
                <a:ln>
                  <a:noFill/>
                </a:ln>
                <a:solidFill>
                  <a:srgbClr val="4472C4"/>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accept the Commission Meeting minutes for the December 8, 2023 meeting</a:t>
            </a:r>
            <a:r>
              <a:rPr kumimoji="0" lang="en-US" sz="2800" b="0" i="0" u="none" strike="noStrike" kern="1400" cap="none" spc="0" normalizeH="0" baseline="0" noProof="0" dirty="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1">
            <a:extLst>
              <a:ext uri="{FF2B5EF4-FFF2-40B4-BE49-F238E27FC236}">
                <a16:creationId xmlns:a16="http://schemas.microsoft.com/office/drawing/2014/main" id="{3709DC32-914B-4630-B812-359FE4CAD669}"/>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95172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1524000" y="311211"/>
            <a:ext cx="9144000" cy="1110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4472C4"/>
                </a:solidFill>
                <a:latin typeface="+mn-lt"/>
              </a:rPr>
              <a:t>VI.   CHAIRMAN’S REPORT</a:t>
            </a:r>
            <a:r>
              <a:rPr lang="en-US" b="1" spc="300" dirty="0">
                <a:solidFill>
                  <a:srgbClr val="4472C4"/>
                </a:solidFill>
                <a:latin typeface="+mn-lt"/>
              </a:rPr>
              <a:t>  </a:t>
            </a:r>
            <a:endParaRPr lang="en-US" b="1" dirty="0">
              <a:solidFill>
                <a:srgbClr val="4472C4"/>
              </a:solidFill>
              <a:latin typeface="+mn-lt"/>
            </a:endParaRPr>
          </a:p>
        </p:txBody>
      </p:sp>
      <p:pic>
        <p:nvPicPr>
          <p:cNvPr id="4098" name="Picture 2" descr="See the source image">
            <a:extLst>
              <a:ext uri="{FF2B5EF4-FFF2-40B4-BE49-F238E27FC236}">
                <a16:creationId xmlns:a16="http://schemas.microsoft.com/office/drawing/2014/main" id="{F0B503F0-C87A-4FA7-99AA-31CBEB45E7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8956" y="2083562"/>
            <a:ext cx="3814089" cy="306261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1">
            <a:extLst>
              <a:ext uri="{FF2B5EF4-FFF2-40B4-BE49-F238E27FC236}">
                <a16:creationId xmlns:a16="http://schemas.microsoft.com/office/drawing/2014/main" id="{8A463E7C-4267-411D-8AA4-92E116CFE80D}"/>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6194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1523998" y="310222"/>
            <a:ext cx="9144000" cy="1110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4472C4"/>
                </a:solidFill>
                <a:latin typeface="+mn-lt"/>
              </a:rPr>
              <a:t>VII.   EXECUTIVE DIRECTOR’S REPORT  </a:t>
            </a:r>
          </a:p>
        </p:txBody>
      </p:sp>
      <p:pic>
        <p:nvPicPr>
          <p:cNvPr id="5124" name="Picture 4" descr="See the source image">
            <a:extLst>
              <a:ext uri="{FF2B5EF4-FFF2-40B4-BE49-F238E27FC236}">
                <a16:creationId xmlns:a16="http://schemas.microsoft.com/office/drawing/2014/main" id="{802D2955-8DEB-4B87-89B6-01C60E566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4838" y="1979210"/>
            <a:ext cx="3362325" cy="336232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Slide Number Placeholder 1">
            <a:extLst>
              <a:ext uri="{FF2B5EF4-FFF2-40B4-BE49-F238E27FC236}">
                <a16:creationId xmlns:a16="http://schemas.microsoft.com/office/drawing/2014/main" id="{0C119EEB-E5FC-4442-8B03-844B248ABFF4}"/>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5776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C272E-879E-4DE2-BBFE-BF098B3DF9E8}"/>
              </a:ext>
            </a:extLst>
          </p:cNvPr>
          <p:cNvSpPr>
            <a:spLocks noGrp="1"/>
          </p:cNvSpPr>
          <p:nvPr>
            <p:ph type="title"/>
          </p:nvPr>
        </p:nvSpPr>
        <p:spPr>
          <a:xfrm>
            <a:off x="635646" y="123825"/>
            <a:ext cx="10515600" cy="814388"/>
          </a:xfrm>
        </p:spPr>
        <p:txBody>
          <a:bodyPr/>
          <a:lstStyle/>
          <a:p>
            <a:r>
              <a:rPr lang="en-US" b="1" dirty="0">
                <a:solidFill>
                  <a:srgbClr val="4472C4"/>
                </a:solidFill>
                <a:latin typeface="+mn-lt"/>
              </a:rPr>
              <a:t>FAFSA Completion Portal Update</a:t>
            </a:r>
          </a:p>
        </p:txBody>
      </p:sp>
      <p:sp>
        <p:nvSpPr>
          <p:cNvPr id="4" name="Slide Number Placeholder 1">
            <a:extLst>
              <a:ext uri="{FF2B5EF4-FFF2-40B4-BE49-F238E27FC236}">
                <a16:creationId xmlns:a16="http://schemas.microsoft.com/office/drawing/2014/main" id="{F4C77B9D-5E45-443C-B458-E21A046D0FF7}"/>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3F990A90-AA55-4DDB-897C-4AB9F6BCDBD2}"/>
              </a:ext>
            </a:extLst>
          </p:cNvPr>
          <p:cNvPicPr>
            <a:picLocks noChangeAspect="1"/>
          </p:cNvPicPr>
          <p:nvPr/>
        </p:nvPicPr>
        <p:blipFill>
          <a:blip r:embed="rId2"/>
          <a:stretch>
            <a:fillRect/>
          </a:stretch>
        </p:blipFill>
        <p:spPr>
          <a:xfrm>
            <a:off x="762561" y="910014"/>
            <a:ext cx="10078266" cy="5760720"/>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FECBAFB4-7631-4ED6-A141-8E4E2064AF0B}"/>
              </a:ext>
            </a:extLst>
          </p:cNvPr>
          <p:cNvSpPr/>
          <p:nvPr/>
        </p:nvSpPr>
        <p:spPr>
          <a:xfrm>
            <a:off x="895349" y="1790699"/>
            <a:ext cx="9810751" cy="6572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834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6A4CFB-00EA-4725-BF45-4E08DDCAC27D}"/>
              </a:ext>
            </a:extLst>
          </p:cNvPr>
          <p:cNvPicPr>
            <a:picLocks noChangeAspect="1"/>
          </p:cNvPicPr>
          <p:nvPr/>
        </p:nvPicPr>
        <p:blipFill rotWithShape="1">
          <a:blip r:embed="rId2"/>
          <a:srcRect t="658"/>
          <a:stretch/>
        </p:blipFill>
        <p:spPr>
          <a:xfrm>
            <a:off x="6369506" y="41314"/>
            <a:ext cx="5249615" cy="6775373"/>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DF524974-7FC0-4857-B675-6C02238884AA}"/>
              </a:ext>
            </a:extLst>
          </p:cNvPr>
          <p:cNvPicPr>
            <a:picLocks noChangeAspect="1"/>
          </p:cNvPicPr>
          <p:nvPr/>
        </p:nvPicPr>
        <p:blipFill rotWithShape="1">
          <a:blip r:embed="rId3"/>
          <a:srcRect l="1004" r="2114"/>
          <a:stretch/>
        </p:blipFill>
        <p:spPr>
          <a:xfrm>
            <a:off x="589482" y="38313"/>
            <a:ext cx="5122843" cy="678137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310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C272E-879E-4DE2-BBFE-BF098B3DF9E8}"/>
              </a:ext>
            </a:extLst>
          </p:cNvPr>
          <p:cNvSpPr>
            <a:spLocks noGrp="1"/>
          </p:cNvSpPr>
          <p:nvPr>
            <p:ph type="title"/>
          </p:nvPr>
        </p:nvSpPr>
        <p:spPr>
          <a:xfrm>
            <a:off x="838200" y="155575"/>
            <a:ext cx="10515600" cy="1325563"/>
          </a:xfrm>
        </p:spPr>
        <p:txBody>
          <a:bodyPr/>
          <a:lstStyle/>
          <a:p>
            <a:r>
              <a:rPr lang="en-US" b="1" dirty="0">
                <a:solidFill>
                  <a:srgbClr val="4472C4"/>
                </a:solidFill>
                <a:latin typeface="+mn-lt"/>
              </a:rPr>
              <a:t>Artificial Intelligence in Alabama Higher Education Conference at UAH</a:t>
            </a:r>
          </a:p>
        </p:txBody>
      </p:sp>
      <p:pic>
        <p:nvPicPr>
          <p:cNvPr id="5" name="Content Placeholder 4">
            <a:extLst>
              <a:ext uri="{FF2B5EF4-FFF2-40B4-BE49-F238E27FC236}">
                <a16:creationId xmlns:a16="http://schemas.microsoft.com/office/drawing/2014/main" id="{2749C7AC-E5BB-463B-BDBE-35829769EC49}"/>
              </a:ext>
            </a:extLst>
          </p:cNvPr>
          <p:cNvPicPr>
            <a:picLocks noGrp="1" noChangeAspect="1"/>
          </p:cNvPicPr>
          <p:nvPr>
            <p:ph idx="1"/>
          </p:nvPr>
        </p:nvPicPr>
        <p:blipFill rotWithShape="1">
          <a:blip r:embed="rId2"/>
          <a:srcRect l="758" t="15918" r="72633" b="6448"/>
          <a:stretch/>
        </p:blipFill>
        <p:spPr>
          <a:xfrm>
            <a:off x="8591550" y="3773547"/>
            <a:ext cx="2676525" cy="2714625"/>
          </a:xfr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6A6756DC-43D3-4BA7-A936-799D5910B0FD}"/>
              </a:ext>
            </a:extLst>
          </p:cNvPr>
          <p:cNvSpPr txBox="1"/>
          <p:nvPr/>
        </p:nvSpPr>
        <p:spPr>
          <a:xfrm>
            <a:off x="866776" y="1452563"/>
            <a:ext cx="7253604" cy="5201424"/>
          </a:xfrm>
          <a:prstGeom prst="rect">
            <a:avLst/>
          </a:prstGeom>
          <a:noFill/>
        </p:spPr>
        <p:txBody>
          <a:bodyPr wrap="square" rtlCol="0">
            <a:spAutoFit/>
          </a:bodyPr>
          <a:lstStyle/>
          <a:p>
            <a:r>
              <a:rPr lang="en-US" sz="2400" dirty="0">
                <a:solidFill>
                  <a:srgbClr val="000000"/>
                </a:solidFill>
              </a:rPr>
              <a:t>On March 1, 2024, the University of Alabama in Huntsville hosted 225 university leaders, faculty, researchers, practitioners, and students from Alabama’s higher education institutions. </a:t>
            </a:r>
          </a:p>
          <a:p>
            <a:endParaRPr lang="en-US" sz="1000" dirty="0">
              <a:solidFill>
                <a:srgbClr val="000000"/>
              </a:solidFill>
            </a:endParaRPr>
          </a:p>
          <a:p>
            <a:r>
              <a:rPr lang="en-US" sz="2400" dirty="0">
                <a:solidFill>
                  <a:srgbClr val="000000"/>
                </a:solidFill>
              </a:rPr>
              <a:t>The conference was focused on </a:t>
            </a:r>
            <a:r>
              <a:rPr lang="en-US" sz="2400" b="0" i="0" dirty="0">
                <a:solidFill>
                  <a:srgbClr val="000000"/>
                </a:solidFill>
                <a:effectLst/>
              </a:rPr>
              <a:t>Artificial Intelligence </a:t>
            </a:r>
          </a:p>
          <a:p>
            <a:r>
              <a:rPr lang="en-US" sz="2400" b="0" i="0" dirty="0">
                <a:solidFill>
                  <a:srgbClr val="000000"/>
                </a:solidFill>
                <a:effectLst/>
              </a:rPr>
              <a:t>in Alabama Higher Education in teaching and learning, AI-driven research and innovation, and preparing for</a:t>
            </a:r>
          </a:p>
          <a:p>
            <a:r>
              <a:rPr lang="en-US" sz="2400" b="0" i="0" dirty="0">
                <a:solidFill>
                  <a:srgbClr val="000000"/>
                </a:solidFill>
                <a:effectLst/>
              </a:rPr>
              <a:t>an AI-enabled future across key industries in Alabama. </a:t>
            </a:r>
          </a:p>
          <a:p>
            <a:endParaRPr lang="en-US" sz="1000" dirty="0">
              <a:solidFill>
                <a:srgbClr val="000000"/>
              </a:solidFill>
            </a:endParaRPr>
          </a:p>
          <a:p>
            <a:pPr marL="800100" lvl="1" indent="-342900">
              <a:buFont typeface="Arial" panose="020B0604020202020204" pitchFamily="34" charset="0"/>
              <a:buChar char="•"/>
            </a:pPr>
            <a:r>
              <a:rPr lang="en-US" sz="2400" dirty="0">
                <a:solidFill>
                  <a:srgbClr val="000000"/>
                </a:solidFill>
              </a:rPr>
              <a:t>12 sessions</a:t>
            </a:r>
          </a:p>
          <a:p>
            <a:pPr marL="800100" lvl="1" indent="-342900">
              <a:buFont typeface="Arial" panose="020B0604020202020204" pitchFamily="34" charset="0"/>
              <a:buChar char="•"/>
            </a:pPr>
            <a:r>
              <a:rPr lang="en-US" sz="2400" dirty="0">
                <a:solidFill>
                  <a:srgbClr val="000000"/>
                </a:solidFill>
              </a:rPr>
              <a:t>45 presenters and panel guests</a:t>
            </a:r>
          </a:p>
          <a:p>
            <a:pPr marL="800100" lvl="1" indent="-342900">
              <a:buFont typeface="Arial" panose="020B0604020202020204" pitchFamily="34" charset="0"/>
              <a:buChar char="•"/>
            </a:pPr>
            <a:r>
              <a:rPr lang="en-US" sz="2400" dirty="0">
                <a:solidFill>
                  <a:srgbClr val="000000"/>
                </a:solidFill>
              </a:rPr>
              <a:t>Keynote speaker was </a:t>
            </a:r>
            <a:r>
              <a:rPr lang="en-US" sz="2400" b="1" dirty="0">
                <a:solidFill>
                  <a:srgbClr val="000000"/>
                </a:solidFill>
              </a:rPr>
              <a:t>Dr. Ravi Pendse</a:t>
            </a:r>
            <a:r>
              <a:rPr lang="en-US" sz="2400" dirty="0">
                <a:solidFill>
                  <a:srgbClr val="000000"/>
                </a:solidFill>
              </a:rPr>
              <a:t>, Vice President for Information Technology and Chief Information Officer at the University of Michigan.</a:t>
            </a:r>
            <a:endParaRPr lang="en-US" sz="2400" dirty="0"/>
          </a:p>
        </p:txBody>
      </p:sp>
      <p:sp>
        <p:nvSpPr>
          <p:cNvPr id="7" name="Slide Number Placeholder 1">
            <a:extLst>
              <a:ext uri="{FF2B5EF4-FFF2-40B4-BE49-F238E27FC236}">
                <a16:creationId xmlns:a16="http://schemas.microsoft.com/office/drawing/2014/main" id="{CCCCB4EE-0703-423E-81B3-B599D116E653}"/>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050" name="Picture 2">
            <a:extLst>
              <a:ext uri="{FF2B5EF4-FFF2-40B4-BE49-F238E27FC236}">
                <a16:creationId xmlns:a16="http://schemas.microsoft.com/office/drawing/2014/main" id="{AFB550E4-897E-4A8C-A576-14A2686FE7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0380" y="1566863"/>
            <a:ext cx="3576320" cy="201168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404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C58DEC-64A8-4F82-979A-F231EF55F5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245"/>
          <a:stretch/>
        </p:blipFill>
        <p:spPr>
          <a:xfrm>
            <a:off x="1701323" y="91440"/>
            <a:ext cx="8789355" cy="667512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7388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B01CCAD3-D82C-4D4C-A17F-5308E0B5C7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038" r="33394"/>
          <a:stretch/>
        </p:blipFill>
        <p:spPr>
          <a:xfrm>
            <a:off x="837256" y="755401"/>
            <a:ext cx="2005555" cy="4351338"/>
          </a:xfrm>
          <a:prstGeom prst="rect">
            <a:avLst/>
          </a:prstGeom>
          <a:effectLst>
            <a:outerShdw blurRad="63500" sx="102000" sy="102000" algn="ctr" rotWithShape="0">
              <a:prstClr val="black">
                <a:alpha val="40000"/>
              </a:prstClr>
            </a:outerShdw>
          </a:effectLst>
        </p:spPr>
      </p:pic>
      <p:pic>
        <p:nvPicPr>
          <p:cNvPr id="4" name="Content Placeholder 4">
            <a:extLst>
              <a:ext uri="{FF2B5EF4-FFF2-40B4-BE49-F238E27FC236}">
                <a16:creationId xmlns:a16="http://schemas.microsoft.com/office/drawing/2014/main" id="{3EF9A4C1-AFE6-4ED6-9E2E-A54B1DE90D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9408" y="1348323"/>
            <a:ext cx="5801784" cy="4351338"/>
          </a:xfrm>
          <a:prstGeom prst="rect">
            <a:avLst/>
          </a:prstGeom>
          <a:effectLst>
            <a:outerShdw blurRad="63500" sx="102000" sy="102000" algn="ctr" rotWithShape="0">
              <a:prstClr val="black">
                <a:alpha val="40000"/>
              </a:prstClr>
            </a:outerShdw>
          </a:effectLst>
        </p:spPr>
      </p:pic>
      <p:pic>
        <p:nvPicPr>
          <p:cNvPr id="5" name="Content Placeholder 4">
            <a:extLst>
              <a:ext uri="{FF2B5EF4-FFF2-40B4-BE49-F238E27FC236}">
                <a16:creationId xmlns:a16="http://schemas.microsoft.com/office/drawing/2014/main" id="{555D48C0-6A67-4632-ACFE-EDFA589C8DD4}"/>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54071" t="36514" r="32284" b="443"/>
          <a:stretch/>
        </p:blipFill>
        <p:spPr>
          <a:xfrm>
            <a:off x="9577789" y="1995880"/>
            <a:ext cx="1200839" cy="4161039"/>
          </a:xfr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5771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329F7DEA-18F4-48BD-9D16-2BB66E686391}"/>
              </a:ext>
            </a:extLst>
          </p:cNvPr>
          <p:cNvSpPr txBox="1">
            <a:spLocks noChangeArrowheads="1"/>
          </p:cNvSpPr>
          <p:nvPr/>
        </p:nvSpPr>
        <p:spPr>
          <a:xfrm>
            <a:off x="1524000" y="206641"/>
            <a:ext cx="9144000" cy="103023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b="1" dirty="0">
                <a:solidFill>
                  <a:srgbClr val="4472C4"/>
                </a:solidFill>
                <a:latin typeface="+mn-lt"/>
                <a:cs typeface="Arial" panose="020B0604020202020204" pitchFamily="34" charset="0"/>
              </a:rPr>
              <a:t>Legislative Update</a:t>
            </a:r>
          </a:p>
        </p:txBody>
      </p:sp>
      <p:sp>
        <p:nvSpPr>
          <p:cNvPr id="9" name="Slide Number Placeholder 1">
            <a:extLst>
              <a:ext uri="{FF2B5EF4-FFF2-40B4-BE49-F238E27FC236}">
                <a16:creationId xmlns:a16="http://schemas.microsoft.com/office/drawing/2014/main" id="{38327866-E470-465A-B694-9F34A9B6F733}"/>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026" name="Picture 2" descr="The exterior of the Alabama Statehouse, with three main doors on the bottom, rising about six stories. The walls are white with a gray cap.">
            <a:extLst>
              <a:ext uri="{FF2B5EF4-FFF2-40B4-BE49-F238E27FC236}">
                <a16:creationId xmlns:a16="http://schemas.microsoft.com/office/drawing/2014/main" id="{E3D8DF13-3262-40FE-9E96-A86FECAE7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3353" y="1828800"/>
            <a:ext cx="4805293" cy="32004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09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D0D5BFB-6711-40D0-AC10-3BC94FFC007C}"/>
              </a:ext>
            </a:extLst>
          </p:cNvPr>
          <p:cNvSpPr>
            <a:spLocks noGrp="1"/>
          </p:cNvSpPr>
          <p:nvPr>
            <p:ph type="subTitle" idx="1"/>
          </p:nvPr>
        </p:nvSpPr>
        <p:spPr>
          <a:xfrm>
            <a:off x="370496" y="939615"/>
            <a:ext cx="7459054" cy="5813132"/>
          </a:xfrm>
        </p:spPr>
        <p:txBody>
          <a:bodyPr>
            <a:noAutofit/>
          </a:bodyPr>
          <a:lstStyle/>
          <a:p>
            <a:pPr marL="228600" indent="-228600" algn="l">
              <a:lnSpc>
                <a:spcPct val="120000"/>
              </a:lnSpc>
              <a:buFont typeface="Arial" panose="020B0604020202020204" pitchFamily="34" charset="0"/>
              <a:buChar char="•"/>
            </a:pPr>
            <a:r>
              <a:rPr lang="en-US" sz="2600" dirty="0"/>
              <a:t>Margaret started at ACHE on </a:t>
            </a:r>
            <a:r>
              <a:rPr lang="en-US" sz="2600" b="1" dirty="0">
                <a:solidFill>
                  <a:srgbClr val="002060"/>
                </a:solidFill>
              </a:rPr>
              <a:t>January 7, 1999</a:t>
            </a:r>
            <a:r>
              <a:rPr lang="en-US" sz="2600" dirty="0"/>
              <a:t>, serving at ACHE for </a:t>
            </a:r>
            <a:r>
              <a:rPr lang="en-US" sz="2600" b="1" dirty="0">
                <a:solidFill>
                  <a:srgbClr val="002060"/>
                </a:solidFill>
              </a:rPr>
              <a:t>25 years, 1 month, and 23 days</a:t>
            </a:r>
            <a:r>
              <a:rPr lang="en-US" sz="2600" dirty="0"/>
              <a:t>.</a:t>
            </a:r>
          </a:p>
          <a:p>
            <a:pPr marL="228600" indent="-228600" algn="l">
              <a:lnSpc>
                <a:spcPct val="120000"/>
              </a:lnSpc>
              <a:buFont typeface="Arial" panose="020B0604020202020204" pitchFamily="34" charset="0"/>
              <a:buChar char="•"/>
            </a:pPr>
            <a:r>
              <a:rPr lang="en-US" sz="2600" dirty="0"/>
              <a:t>As Director of Communications and Governmental Relations, Margaret has worked with three Executive Directors, countless Commissioners, a myriad of legislators, and four Governors.</a:t>
            </a:r>
          </a:p>
          <a:p>
            <a:pPr marL="228600" indent="-228600" algn="l">
              <a:lnSpc>
                <a:spcPct val="120000"/>
              </a:lnSpc>
              <a:buFont typeface="Arial" panose="020B0604020202020204" pitchFamily="34" charset="0"/>
              <a:buChar char="•"/>
            </a:pPr>
            <a:r>
              <a:rPr lang="en-US" sz="2600" dirty="0"/>
              <a:t>Her diverse expertise in media and communication along with her legislative experience have been invaluable to the work of the Commission.</a:t>
            </a:r>
          </a:p>
        </p:txBody>
      </p:sp>
      <p:sp>
        <p:nvSpPr>
          <p:cNvPr id="5" name="TextBox 4">
            <a:extLst>
              <a:ext uri="{FF2B5EF4-FFF2-40B4-BE49-F238E27FC236}">
                <a16:creationId xmlns:a16="http://schemas.microsoft.com/office/drawing/2014/main" id="{62564814-B588-4331-9BB6-27F2662B8156}"/>
              </a:ext>
            </a:extLst>
          </p:cNvPr>
          <p:cNvSpPr txBox="1"/>
          <p:nvPr/>
        </p:nvSpPr>
        <p:spPr>
          <a:xfrm>
            <a:off x="0" y="66125"/>
            <a:ext cx="1219200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n-ea"/>
                <a:cs typeface="+mn-cs"/>
              </a:rPr>
              <a:t>Retirement Resolution for Margaret Gunter</a:t>
            </a:r>
          </a:p>
        </p:txBody>
      </p:sp>
      <p:sp>
        <p:nvSpPr>
          <p:cNvPr id="4" name="Slide Number Placeholder 1">
            <a:extLst>
              <a:ext uri="{FF2B5EF4-FFF2-40B4-BE49-F238E27FC236}">
                <a16:creationId xmlns:a16="http://schemas.microsoft.com/office/drawing/2014/main" id="{1F788427-FDEA-4FAA-A126-AF15146B47E3}"/>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262078B7-522E-4197-9E5D-6D0EAA6C1E6B}"/>
              </a:ext>
            </a:extLst>
          </p:cNvPr>
          <p:cNvSpPr txBox="1"/>
          <p:nvPr/>
        </p:nvSpPr>
        <p:spPr>
          <a:xfrm>
            <a:off x="18595" y="5580286"/>
            <a:ext cx="1217340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ACHE wishes Margaret only the very best on her retirement!</a:t>
            </a:r>
          </a:p>
        </p:txBody>
      </p:sp>
      <p:pic>
        <p:nvPicPr>
          <p:cNvPr id="9" name="Picture 2">
            <a:extLst>
              <a:ext uri="{FF2B5EF4-FFF2-40B4-BE49-F238E27FC236}">
                <a16:creationId xmlns:a16="http://schemas.microsoft.com/office/drawing/2014/main" id="{5B11D5DB-009F-4718-BE07-0FCCA6469CE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9051" y="1325786"/>
            <a:ext cx="3581988" cy="338328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A5D0868-86F3-4457-AB40-3E1C9451C5EC}"/>
              </a:ext>
            </a:extLst>
          </p:cNvPr>
          <p:cNvSpPr txBox="1"/>
          <p:nvPr/>
        </p:nvSpPr>
        <p:spPr>
          <a:xfrm>
            <a:off x="170995" y="6037486"/>
            <a:ext cx="1217340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4472C4"/>
                </a:solidFill>
                <a:effectLst/>
                <a:uLnTx/>
                <a:uFillTx/>
                <a:latin typeface="Calibri" panose="020F0502020204030204"/>
                <a:ea typeface="+mn-ea"/>
                <a:cs typeface="+mn-cs"/>
              </a:rPr>
              <a:t>She will be greatly missed!</a:t>
            </a:r>
          </a:p>
        </p:txBody>
      </p:sp>
    </p:spTree>
    <p:extLst>
      <p:ext uri="{BB962C8B-B14F-4D97-AF65-F5344CB8AC3E}">
        <p14:creationId xmlns:p14="http://schemas.microsoft.com/office/powerpoint/2010/main" val="172550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750"/>
                                        <p:tgtEl>
                                          <p:spTgt spid="3">
                                            <p:txEl>
                                              <p:pRg st="1" end="1"/>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750"/>
                                        <p:tgtEl>
                                          <p:spTgt spid="3">
                                            <p:txEl>
                                              <p:pRg st="2" end="2"/>
                                            </p:txEl>
                                          </p:spTgt>
                                        </p:tgtEl>
                                      </p:cBhvr>
                                    </p:animEffect>
                                  </p:childTnLst>
                                </p:cTn>
                              </p:par>
                            </p:childTnLst>
                          </p:cTn>
                        </p:par>
                        <p:par>
                          <p:cTn id="16" fill="hold">
                            <p:stCondLst>
                              <p:cond delay="225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750"/>
                                        <p:tgtEl>
                                          <p:spTgt spid="12"/>
                                        </p:tgtEl>
                                      </p:cBhvr>
                                    </p:animEffect>
                                  </p:childTnLst>
                                </p:cTn>
                              </p:par>
                            </p:childTnLst>
                          </p:cTn>
                        </p:par>
                        <p:par>
                          <p:cTn id="20" fill="hold">
                            <p:stCondLst>
                              <p:cond delay="30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1524000" y="4553277"/>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rgbClr val="4472C4"/>
                </a:solidFill>
                <a:latin typeface="+mn-lt"/>
              </a:rPr>
              <a:t>I.  CALL TO ORDER, PRAYER, AND PLEDGE OF ALLEGIANCE </a:t>
            </a:r>
          </a:p>
          <a:p>
            <a:pPr>
              <a:tabLst>
                <a:tab pos="688975" algn="l"/>
              </a:tabLst>
            </a:pPr>
            <a:endParaRPr lang="en-US" b="1" dirty="0">
              <a:solidFill>
                <a:srgbClr val="4472C4"/>
              </a:solidFill>
            </a:endParaRPr>
          </a:p>
        </p:txBody>
      </p:sp>
      <p:pic>
        <p:nvPicPr>
          <p:cNvPr id="5" name="Picture 4">
            <a:extLst>
              <a:ext uri="{FF2B5EF4-FFF2-40B4-BE49-F238E27FC236}">
                <a16:creationId xmlns:a16="http://schemas.microsoft.com/office/drawing/2014/main" id="{442C4258-7DF6-4D44-8F33-A24A92D6D4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54877"/>
            <a:ext cx="5116929" cy="26744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EE37BBF2-90D4-44D3-A673-9E3B588364CF}"/>
              </a:ext>
            </a:extLst>
          </p:cNvPr>
          <p:cNvPicPr>
            <a:picLocks noChangeAspect="1"/>
          </p:cNvPicPr>
          <p:nvPr/>
        </p:nvPicPr>
        <p:blipFill>
          <a:blip r:embed="rId3"/>
          <a:stretch>
            <a:fillRect/>
          </a:stretch>
        </p:blipFill>
        <p:spPr>
          <a:xfrm>
            <a:off x="1806199" y="1161723"/>
            <a:ext cx="3390074" cy="1968820"/>
          </a:xfrm>
          <a:prstGeom prst="rect">
            <a:avLst/>
          </a:prstGeom>
        </p:spPr>
      </p:pic>
      <p:sp>
        <p:nvSpPr>
          <p:cNvPr id="6" name="Slide Number Placeholder 1">
            <a:extLst>
              <a:ext uri="{FF2B5EF4-FFF2-40B4-BE49-F238E27FC236}">
                <a16:creationId xmlns:a16="http://schemas.microsoft.com/office/drawing/2014/main" id="{6A1739D0-B0D4-4D98-AF3D-BC8B83957F46}"/>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9146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7D368-DB4B-452D-9E12-CB06B3A8EE1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23425B7-D7A9-4CF6-BD65-A04814F3B55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8262"/>
            <a:ext cx="12192000" cy="9144000"/>
          </a:xfrm>
        </p:spPr>
      </p:pic>
    </p:spTree>
    <p:extLst>
      <p:ext uri="{BB962C8B-B14F-4D97-AF65-F5344CB8AC3E}">
        <p14:creationId xmlns:p14="http://schemas.microsoft.com/office/powerpoint/2010/main" val="1619143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E44422-90E0-41E5-AE1A-657C0C82309B}"/>
              </a:ext>
            </a:extLst>
          </p:cNvPr>
          <p:cNvSpPr txBox="1"/>
          <p:nvPr/>
        </p:nvSpPr>
        <p:spPr>
          <a:xfrm>
            <a:off x="486399" y="922984"/>
            <a:ext cx="11492242" cy="5955476"/>
          </a:xfrm>
          <a:prstGeom prst="rect">
            <a:avLst/>
          </a:prstGeom>
          <a:noFill/>
        </p:spPr>
        <p:txBody>
          <a:bodyPr wrap="square" rtlCol="0">
            <a:spAutoFit/>
          </a:bodyPr>
          <a:lstStyle/>
          <a:p>
            <a:r>
              <a:rPr lang="en-US" sz="2400" b="1" dirty="0">
                <a:solidFill>
                  <a:srgbClr val="000000"/>
                </a:solidFill>
              </a:rPr>
              <a:t>HB145</a:t>
            </a:r>
            <a:r>
              <a:rPr lang="en-US" sz="2400" dirty="0">
                <a:solidFill>
                  <a:srgbClr val="000000"/>
                </a:solidFill>
              </a:rPr>
              <a:t> – </a:t>
            </a:r>
            <a:r>
              <a:rPr lang="en-US" sz="2400" b="1" dirty="0">
                <a:solidFill>
                  <a:srgbClr val="4472C4"/>
                </a:solidFill>
              </a:rPr>
              <a:t>First Look at 2025 Funding for Education</a:t>
            </a:r>
          </a:p>
          <a:p>
            <a:r>
              <a:rPr lang="en-US" sz="2400" dirty="0">
                <a:solidFill>
                  <a:srgbClr val="000000"/>
                </a:solidFill>
              </a:rPr>
              <a:t>Makes appropriations for the support, maintenance, and development of public education in Alabama, for debt service, and for capital outlay for the fiscal year ending 9/30/2025. </a:t>
            </a:r>
          </a:p>
          <a:p>
            <a:endParaRPr lang="en-US" sz="1500" dirty="0">
              <a:solidFill>
                <a:srgbClr val="000000"/>
              </a:solidFill>
            </a:endParaRPr>
          </a:p>
          <a:p>
            <a:r>
              <a:rPr lang="en-US" sz="2400" u="sng" dirty="0">
                <a:solidFill>
                  <a:srgbClr val="000000"/>
                </a:solidFill>
              </a:rPr>
              <a:t>The Timeline </a:t>
            </a:r>
          </a:p>
          <a:p>
            <a:pPr marL="800100" lvl="1" indent="-342900">
              <a:buFont typeface="Arial" panose="020B0604020202020204" pitchFamily="34" charset="0"/>
              <a:buChar char="•"/>
            </a:pPr>
            <a:r>
              <a:rPr lang="en-US" sz="2400" dirty="0">
                <a:solidFill>
                  <a:srgbClr val="000000"/>
                </a:solidFill>
              </a:rPr>
              <a:t>ACHE Budget Hearings for institutions and systems – November</a:t>
            </a:r>
          </a:p>
          <a:p>
            <a:pPr marL="800100" lvl="1" indent="-342900">
              <a:buFont typeface="Arial" panose="020B0604020202020204" pitchFamily="34" charset="0"/>
              <a:buChar char="•"/>
            </a:pPr>
            <a:r>
              <a:rPr lang="en-US" sz="2400" dirty="0">
                <a:solidFill>
                  <a:srgbClr val="000000"/>
                </a:solidFill>
              </a:rPr>
              <a:t>Consolidated Budget Recommendation for Higher Education – December ACHE </a:t>
            </a:r>
          </a:p>
          <a:p>
            <a:pPr marL="800100" lvl="1" indent="-342900">
              <a:buFont typeface="Arial" panose="020B0604020202020204" pitchFamily="34" charset="0"/>
              <a:buChar char="•"/>
            </a:pPr>
            <a:r>
              <a:rPr lang="en-US" sz="2400" dirty="0">
                <a:solidFill>
                  <a:srgbClr val="000000"/>
                </a:solidFill>
              </a:rPr>
              <a:t>Joint House and Senate Education Trust Fund (ETF) hearing </a:t>
            </a:r>
          </a:p>
          <a:p>
            <a:pPr marL="800100" lvl="1" indent="-342900">
              <a:buFont typeface="Arial" panose="020B0604020202020204" pitchFamily="34" charset="0"/>
              <a:buChar char="•"/>
            </a:pPr>
            <a:r>
              <a:rPr lang="en-US" sz="2400" dirty="0">
                <a:solidFill>
                  <a:srgbClr val="000000"/>
                </a:solidFill>
              </a:rPr>
              <a:t>Governor’s Recommendation for all of state government – start of the session</a:t>
            </a:r>
          </a:p>
          <a:p>
            <a:pPr marL="800100" lvl="1" indent="-342900">
              <a:buFont typeface="Arial" panose="020B0604020202020204" pitchFamily="34" charset="0"/>
              <a:buChar char="•"/>
            </a:pPr>
            <a:r>
              <a:rPr lang="en-US" sz="2400" dirty="0">
                <a:solidFill>
                  <a:srgbClr val="000000"/>
                </a:solidFill>
              </a:rPr>
              <a:t>Time to speak to legislators about budget needs not addressed in Governor’s Budget</a:t>
            </a:r>
          </a:p>
          <a:p>
            <a:pPr marL="800100" lvl="1" indent="-342900">
              <a:buFont typeface="Arial" panose="020B0604020202020204" pitchFamily="34" charset="0"/>
              <a:buChar char="•"/>
            </a:pPr>
            <a:r>
              <a:rPr lang="en-US" sz="2400" dirty="0">
                <a:solidFill>
                  <a:srgbClr val="000000"/>
                </a:solidFill>
              </a:rPr>
              <a:t>House ETF Budget</a:t>
            </a:r>
          </a:p>
          <a:p>
            <a:pPr marL="800100" lvl="1" indent="-342900">
              <a:buFont typeface="Arial" panose="020B0604020202020204" pitchFamily="34" charset="0"/>
              <a:buChar char="•"/>
            </a:pPr>
            <a:r>
              <a:rPr lang="en-US" sz="2400" dirty="0">
                <a:solidFill>
                  <a:srgbClr val="000000"/>
                </a:solidFill>
              </a:rPr>
              <a:t>Senate ETF Budget vote </a:t>
            </a:r>
          </a:p>
          <a:p>
            <a:pPr marL="800100" lvl="1" indent="-342900">
              <a:buFont typeface="Arial" panose="020B0604020202020204" pitchFamily="34" charset="0"/>
              <a:buChar char="•"/>
            </a:pPr>
            <a:r>
              <a:rPr lang="en-US" sz="2400" dirty="0">
                <a:solidFill>
                  <a:srgbClr val="000000"/>
                </a:solidFill>
              </a:rPr>
              <a:t>Potentially Conference Committee </a:t>
            </a:r>
          </a:p>
          <a:p>
            <a:r>
              <a:rPr lang="en-US" sz="1500" dirty="0">
                <a:solidFill>
                  <a:srgbClr val="000000"/>
                </a:solidFill>
              </a:rPr>
              <a:t>  </a:t>
            </a:r>
          </a:p>
          <a:p>
            <a:r>
              <a:rPr lang="en-US" sz="2400" dirty="0">
                <a:solidFill>
                  <a:srgbClr val="000000"/>
                </a:solidFill>
              </a:rPr>
              <a:t>The Governor cannot introduce a bill. The Chair of the House or Senate Money Committee introduces it to lawmakers. The budget starts in the House this year.</a:t>
            </a:r>
          </a:p>
          <a:p>
            <a:endParaRPr lang="en-US" sz="1500" dirty="0">
              <a:solidFill>
                <a:srgbClr val="000000"/>
              </a:solidFill>
            </a:endParaRPr>
          </a:p>
        </p:txBody>
      </p:sp>
      <p:sp>
        <p:nvSpPr>
          <p:cNvPr id="4" name="Slide Number Placeholder 1">
            <a:extLst>
              <a:ext uri="{FF2B5EF4-FFF2-40B4-BE49-F238E27FC236}">
                <a16:creationId xmlns:a16="http://schemas.microsoft.com/office/drawing/2014/main" id="{DBBE8A78-8C79-49B6-9BD3-E1AC3223122A}"/>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Rectangle 2">
            <a:extLst>
              <a:ext uri="{FF2B5EF4-FFF2-40B4-BE49-F238E27FC236}">
                <a16:creationId xmlns:a16="http://schemas.microsoft.com/office/drawing/2014/main" id="{CA182534-C734-46E9-8921-3AF77DB5168A}"/>
              </a:ext>
            </a:extLst>
          </p:cNvPr>
          <p:cNvSpPr txBox="1">
            <a:spLocks noChangeArrowheads="1"/>
          </p:cNvSpPr>
          <p:nvPr/>
        </p:nvSpPr>
        <p:spPr>
          <a:xfrm>
            <a:off x="1524000" y="0"/>
            <a:ext cx="9144000" cy="88735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b="1" dirty="0">
                <a:solidFill>
                  <a:srgbClr val="4472C4"/>
                </a:solidFill>
                <a:latin typeface="+mn-lt"/>
                <a:cs typeface="Arial" panose="020B0604020202020204" pitchFamily="34" charset="0"/>
              </a:rPr>
              <a:t>Legislative Update</a:t>
            </a:r>
          </a:p>
        </p:txBody>
      </p:sp>
      <p:pic>
        <p:nvPicPr>
          <p:cNvPr id="5" name="Picture 2" descr="Alabama State Legislature Seal">
            <a:extLst>
              <a:ext uri="{FF2B5EF4-FFF2-40B4-BE49-F238E27FC236}">
                <a16:creationId xmlns:a16="http://schemas.microsoft.com/office/drawing/2014/main" id="{1E766C96-1466-4338-ADD1-ED7A682EE8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0886" y="187524"/>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46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B3A23A7-1D5B-4244-BE66-E535A9A9F4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7812" y="-184861"/>
            <a:ext cx="9383210" cy="69494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 name="Table 21">
            <a:extLst>
              <a:ext uri="{FF2B5EF4-FFF2-40B4-BE49-F238E27FC236}">
                <a16:creationId xmlns:a16="http://schemas.microsoft.com/office/drawing/2014/main" id="{7E5979BF-1C84-4E96-A0F4-31C6256072A9}"/>
              </a:ext>
            </a:extLst>
          </p:cNvPr>
          <p:cNvGraphicFramePr>
            <a:graphicFrameLocks noGrp="1"/>
          </p:cNvGraphicFramePr>
          <p:nvPr/>
        </p:nvGraphicFramePr>
        <p:xfrm>
          <a:off x="647800" y="2143594"/>
          <a:ext cx="4005480" cy="673545"/>
        </p:xfrm>
        <a:graphic>
          <a:graphicData uri="http://schemas.openxmlformats.org/drawingml/2006/table">
            <a:tbl>
              <a:tblPr firstRow="1" firstCol="1" bandRow="1"/>
              <a:tblGrid>
                <a:gridCol w="2542440">
                  <a:extLst>
                    <a:ext uri="{9D8B030D-6E8A-4147-A177-3AD203B41FA5}">
                      <a16:colId xmlns:a16="http://schemas.microsoft.com/office/drawing/2014/main" val="3838324488"/>
                    </a:ext>
                  </a:extLst>
                </a:gridCol>
                <a:gridCol w="1463040">
                  <a:extLst>
                    <a:ext uri="{9D8B030D-6E8A-4147-A177-3AD203B41FA5}">
                      <a16:colId xmlns:a16="http://schemas.microsoft.com/office/drawing/2014/main" val="3887920227"/>
                    </a:ext>
                  </a:extLst>
                </a:gridCol>
              </a:tblGrid>
              <a:tr h="176697">
                <a:tc>
                  <a:txBody>
                    <a:bodyPr/>
                    <a:lstStyle/>
                    <a:p>
                      <a:pPr marL="0" marR="0">
                        <a:lnSpc>
                          <a:spcPct val="107000"/>
                        </a:lnSpc>
                        <a:spcBef>
                          <a:spcPts val="0"/>
                        </a:spcBef>
                        <a:spcAft>
                          <a:spcPts val="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a:noFill/>
                    </a:lnL>
                    <a:lnR>
                      <a:noFill/>
                    </a:lnR>
                    <a:lnT>
                      <a:noFill/>
                    </a:lnT>
                    <a:lnB>
                      <a:noFill/>
                    </a:lnB>
                  </a:tcPr>
                </a:tc>
                <a:tc>
                  <a:txBody>
                    <a:bodyPr/>
                    <a:lstStyle/>
                    <a:p>
                      <a:pPr marL="0" marR="0">
                        <a:lnSpc>
                          <a:spcPct val="107000"/>
                        </a:lnSpc>
                        <a:spcBef>
                          <a:spcPts val="0"/>
                        </a:spcBef>
                        <a:spcAft>
                          <a:spcPts val="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a:noFill/>
                    </a:lnL>
                    <a:lnR>
                      <a:noFill/>
                    </a:lnR>
                    <a:lnT>
                      <a:noFill/>
                    </a:lnT>
                    <a:lnB>
                      <a:noFill/>
                    </a:lnB>
                  </a:tcPr>
                </a:tc>
                <a:extLst>
                  <a:ext uri="{0D108BD9-81ED-4DB2-BD59-A6C34878D82A}">
                    <a16:rowId xmlns:a16="http://schemas.microsoft.com/office/drawing/2014/main" val="1643028764"/>
                  </a:ext>
                </a:extLst>
              </a:tr>
              <a:tr h="164931">
                <a:tc>
                  <a:txBody>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(Re)Engage Scholarship</a:t>
                      </a:r>
                    </a:p>
                  </a:txBody>
                  <a:tcPr marL="68580" marR="68580" marT="9525" marB="0" anchor="ctr">
                    <a:lnL>
                      <a:noFill/>
                    </a:lnL>
                    <a:lnR>
                      <a:noFill/>
                    </a:lnR>
                    <a:lnT>
                      <a:noFill/>
                    </a:lnT>
                    <a:lnB>
                      <a:noFill/>
                    </a:lnB>
                  </a:tcPr>
                </a:tc>
                <a:tc>
                  <a:txBody>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$5,000,000</a:t>
                      </a:r>
                    </a:p>
                  </a:txBody>
                  <a:tcPr marL="68580" marR="68580" marT="9525" marB="0" anchor="ctr">
                    <a:lnL>
                      <a:noFill/>
                    </a:lnL>
                    <a:lnR>
                      <a:noFill/>
                    </a:lnR>
                    <a:lnT>
                      <a:noFill/>
                    </a:lnT>
                    <a:lnB>
                      <a:noFill/>
                    </a:lnB>
                  </a:tcPr>
                </a:tc>
                <a:extLst>
                  <a:ext uri="{0D108BD9-81ED-4DB2-BD59-A6C34878D82A}">
                    <a16:rowId xmlns:a16="http://schemas.microsoft.com/office/drawing/2014/main" val="148334272"/>
                  </a:ext>
                </a:extLst>
              </a:tr>
            </a:tbl>
          </a:graphicData>
        </a:graphic>
      </p:graphicFrame>
      <p:pic>
        <p:nvPicPr>
          <p:cNvPr id="7" name="Picture 4">
            <a:extLst>
              <a:ext uri="{FF2B5EF4-FFF2-40B4-BE49-F238E27FC236}">
                <a16:creationId xmlns:a16="http://schemas.microsoft.com/office/drawing/2014/main" id="{2E3006F0-5BC0-45BA-87D3-13A8263FB1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5239" y="231006"/>
            <a:ext cx="10087448" cy="63959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324FFCE2-D0E6-4136-80A6-C4BFFD9918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848" r="24107"/>
          <a:stretch/>
        </p:blipFill>
        <p:spPr bwMode="auto">
          <a:xfrm>
            <a:off x="4282168" y="2739801"/>
            <a:ext cx="3833096" cy="370411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1E4D53D-BBA5-44D0-9D5F-51C99C3CD14C}"/>
              </a:ext>
            </a:extLst>
          </p:cNvPr>
          <p:cNvSpPr txBox="1"/>
          <p:nvPr/>
        </p:nvSpPr>
        <p:spPr>
          <a:xfrm>
            <a:off x="4899672" y="3289859"/>
            <a:ext cx="2714325" cy="1077218"/>
          </a:xfrm>
          <a:prstGeom prst="rect">
            <a:avLst/>
          </a:prstGeom>
          <a:noFill/>
        </p:spPr>
        <p:txBody>
          <a:bodyPr wrap="square" rtlCol="0">
            <a:spAutoFit/>
          </a:bodyPr>
          <a:lstStyle/>
          <a:p>
            <a:pPr algn="ctr"/>
            <a:r>
              <a:rPr lang="en-US" sz="3200" b="1" dirty="0">
                <a:solidFill>
                  <a:srgbClr val="002A7E"/>
                </a:solidFill>
              </a:rPr>
              <a:t>Supplemental</a:t>
            </a:r>
          </a:p>
          <a:p>
            <a:pPr algn="ctr"/>
            <a:r>
              <a:rPr lang="en-US" sz="3200" b="1" dirty="0">
                <a:solidFill>
                  <a:srgbClr val="002A7E"/>
                </a:solidFill>
              </a:rPr>
              <a:t> 24</a:t>
            </a:r>
          </a:p>
        </p:txBody>
      </p:sp>
      <p:sp>
        <p:nvSpPr>
          <p:cNvPr id="13" name="TextBox 12">
            <a:extLst>
              <a:ext uri="{FF2B5EF4-FFF2-40B4-BE49-F238E27FC236}">
                <a16:creationId xmlns:a16="http://schemas.microsoft.com/office/drawing/2014/main" id="{D5D8947C-621F-48B3-9EBD-57FE25607742}"/>
              </a:ext>
            </a:extLst>
          </p:cNvPr>
          <p:cNvSpPr txBox="1"/>
          <p:nvPr/>
        </p:nvSpPr>
        <p:spPr>
          <a:xfrm>
            <a:off x="-355600" y="669964"/>
            <a:ext cx="5008880" cy="1569660"/>
          </a:xfrm>
          <a:prstGeom prst="rect">
            <a:avLst/>
          </a:prstGeom>
          <a:noFill/>
        </p:spPr>
        <p:txBody>
          <a:bodyPr wrap="square" rtlCol="0">
            <a:spAutoFit/>
          </a:bodyPr>
          <a:lstStyle/>
          <a:p>
            <a:pPr algn="ctr"/>
            <a:r>
              <a:rPr lang="en-US" sz="3200" b="1" dirty="0">
                <a:solidFill>
                  <a:schemeClr val="accent5">
                    <a:lumMod val="75000"/>
                  </a:schemeClr>
                </a:solidFill>
              </a:rPr>
              <a:t>Supplemental 23</a:t>
            </a:r>
          </a:p>
          <a:p>
            <a:pPr algn="ctr"/>
            <a:r>
              <a:rPr lang="en-US" sz="3200" b="1" dirty="0">
                <a:solidFill>
                  <a:schemeClr val="accent5">
                    <a:lumMod val="75000"/>
                  </a:schemeClr>
                </a:solidFill>
              </a:rPr>
              <a:t>(ONE-TIME)</a:t>
            </a:r>
          </a:p>
          <a:p>
            <a:pPr algn="ctr"/>
            <a:r>
              <a:rPr lang="en-US" sz="3200" b="1" dirty="0">
                <a:solidFill>
                  <a:schemeClr val="accent5">
                    <a:lumMod val="75000"/>
                  </a:schemeClr>
                </a:solidFill>
              </a:rPr>
              <a:t>$35,270,000</a:t>
            </a:r>
          </a:p>
        </p:txBody>
      </p:sp>
      <p:graphicFrame>
        <p:nvGraphicFramePr>
          <p:cNvPr id="15" name="Table 14">
            <a:extLst>
              <a:ext uri="{FF2B5EF4-FFF2-40B4-BE49-F238E27FC236}">
                <a16:creationId xmlns:a16="http://schemas.microsoft.com/office/drawing/2014/main" id="{5525510F-50E2-4A56-B41A-B6BBF5D50AFA}"/>
              </a:ext>
            </a:extLst>
          </p:cNvPr>
          <p:cNvGraphicFramePr>
            <a:graphicFrameLocks noGrp="1"/>
          </p:cNvGraphicFramePr>
          <p:nvPr/>
        </p:nvGraphicFramePr>
        <p:xfrm>
          <a:off x="286511" y="2819796"/>
          <a:ext cx="3975672" cy="290005"/>
        </p:xfrm>
        <a:graphic>
          <a:graphicData uri="http://schemas.openxmlformats.org/drawingml/2006/table">
            <a:tbl>
              <a:tblPr firstRow="1" firstCol="1" bandRow="1"/>
              <a:tblGrid>
                <a:gridCol w="2533068">
                  <a:extLst>
                    <a:ext uri="{9D8B030D-6E8A-4147-A177-3AD203B41FA5}">
                      <a16:colId xmlns:a16="http://schemas.microsoft.com/office/drawing/2014/main" val="3838324488"/>
                    </a:ext>
                  </a:extLst>
                </a:gridCol>
                <a:gridCol w="1442604">
                  <a:extLst>
                    <a:ext uri="{9D8B030D-6E8A-4147-A177-3AD203B41FA5}">
                      <a16:colId xmlns:a16="http://schemas.microsoft.com/office/drawing/2014/main" val="3887920227"/>
                    </a:ext>
                  </a:extLst>
                </a:gridCol>
              </a:tblGrid>
              <a:tr h="148659">
                <a:tc>
                  <a:txBody>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Alabama National Guard</a:t>
                      </a:r>
                    </a:p>
                  </a:txBody>
                  <a:tcPr marL="68580" marR="68580" marT="9525" marB="0" anchor="ctr">
                    <a:lnL>
                      <a:noFill/>
                    </a:lnL>
                    <a:lnR>
                      <a:noFill/>
                    </a:lnR>
                    <a:lnT>
                      <a:noFill/>
                    </a:lnT>
                    <a:lnB>
                      <a:noFill/>
                    </a:lnB>
                  </a:tcPr>
                </a:tc>
                <a:tc>
                  <a:txBody>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$3,400,000</a:t>
                      </a:r>
                    </a:p>
                  </a:txBody>
                  <a:tcPr marL="68580" marR="68580" marT="9525" marB="0" anchor="ctr">
                    <a:lnL>
                      <a:noFill/>
                    </a:lnL>
                    <a:lnR>
                      <a:noFill/>
                    </a:lnR>
                    <a:lnT>
                      <a:noFill/>
                    </a:lnT>
                    <a:lnB>
                      <a:noFill/>
                    </a:lnB>
                  </a:tcPr>
                </a:tc>
                <a:extLst>
                  <a:ext uri="{0D108BD9-81ED-4DB2-BD59-A6C34878D82A}">
                    <a16:rowId xmlns:a16="http://schemas.microsoft.com/office/drawing/2014/main" val="1643028764"/>
                  </a:ext>
                </a:extLst>
              </a:tr>
            </a:tbl>
          </a:graphicData>
        </a:graphic>
      </p:graphicFrame>
      <p:graphicFrame>
        <p:nvGraphicFramePr>
          <p:cNvPr id="18" name="Table 17">
            <a:extLst>
              <a:ext uri="{FF2B5EF4-FFF2-40B4-BE49-F238E27FC236}">
                <a16:creationId xmlns:a16="http://schemas.microsoft.com/office/drawing/2014/main" id="{2FBB7B49-CE53-4A14-B488-571BA551C92E}"/>
              </a:ext>
            </a:extLst>
          </p:cNvPr>
          <p:cNvGraphicFramePr>
            <a:graphicFrameLocks noGrp="1"/>
          </p:cNvGraphicFramePr>
          <p:nvPr/>
        </p:nvGraphicFramePr>
        <p:xfrm>
          <a:off x="264414" y="2927621"/>
          <a:ext cx="3833096" cy="580010"/>
        </p:xfrm>
        <a:graphic>
          <a:graphicData uri="http://schemas.openxmlformats.org/drawingml/2006/table">
            <a:tbl>
              <a:tblPr firstRow="1" firstCol="1" bandRow="1"/>
              <a:tblGrid>
                <a:gridCol w="2362971">
                  <a:extLst>
                    <a:ext uri="{9D8B030D-6E8A-4147-A177-3AD203B41FA5}">
                      <a16:colId xmlns:a16="http://schemas.microsoft.com/office/drawing/2014/main" val="3838324488"/>
                    </a:ext>
                  </a:extLst>
                </a:gridCol>
                <a:gridCol w="1470125">
                  <a:extLst>
                    <a:ext uri="{9D8B030D-6E8A-4147-A177-3AD203B41FA5}">
                      <a16:colId xmlns:a16="http://schemas.microsoft.com/office/drawing/2014/main" val="3887920227"/>
                    </a:ext>
                  </a:extLst>
                </a:gridCol>
              </a:tblGrid>
              <a:tr h="170901">
                <a:tc>
                  <a:txBody>
                    <a:bodyPr/>
                    <a:lstStyle/>
                    <a:p>
                      <a:pPr marL="0" marR="0">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a:noFill/>
                    </a:lnL>
                    <a:lnR>
                      <a:noFill/>
                    </a:lnR>
                    <a:lnT>
                      <a:noFill/>
                    </a:lnT>
                    <a:lnB>
                      <a:noFill/>
                    </a:lnB>
                  </a:tcPr>
                </a:tc>
                <a:tc>
                  <a:txBody>
                    <a:bodyPr/>
                    <a:lstStyle/>
                    <a:p>
                      <a:pPr marL="0" marR="0">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a:noFill/>
                    </a:lnL>
                    <a:lnR>
                      <a:noFill/>
                    </a:lnR>
                    <a:lnT>
                      <a:noFill/>
                    </a:lnT>
                    <a:lnB>
                      <a:noFill/>
                    </a:lnB>
                  </a:tcPr>
                </a:tc>
                <a:extLst>
                  <a:ext uri="{0D108BD9-81ED-4DB2-BD59-A6C34878D82A}">
                    <a16:rowId xmlns:a16="http://schemas.microsoft.com/office/drawing/2014/main" val="1643028764"/>
                  </a:ext>
                </a:extLst>
              </a:tr>
              <a:tr h="170901">
                <a:tc>
                  <a:txBody>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(Re)Engage Scholarship</a:t>
                      </a:r>
                    </a:p>
                  </a:txBody>
                  <a:tcPr marL="68580" marR="68580" marT="9525" marB="0" anchor="ctr">
                    <a:lnL>
                      <a:noFill/>
                    </a:lnL>
                    <a:lnR>
                      <a:noFill/>
                    </a:lnR>
                    <a:lnT>
                      <a:noFill/>
                    </a:lnT>
                    <a:lnB>
                      <a:noFill/>
                    </a:lnB>
                  </a:tcPr>
                </a:tc>
                <a:tc>
                  <a:txBody>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$4,500,000</a:t>
                      </a:r>
                    </a:p>
                  </a:txBody>
                  <a:tcPr marL="68580" marR="68580" marT="9525" marB="0" anchor="ctr">
                    <a:lnL>
                      <a:noFill/>
                    </a:lnL>
                    <a:lnR>
                      <a:noFill/>
                    </a:lnR>
                    <a:lnT>
                      <a:noFill/>
                    </a:lnT>
                    <a:lnB>
                      <a:noFill/>
                    </a:lnB>
                  </a:tcPr>
                </a:tc>
                <a:extLst>
                  <a:ext uri="{0D108BD9-81ED-4DB2-BD59-A6C34878D82A}">
                    <a16:rowId xmlns:a16="http://schemas.microsoft.com/office/drawing/2014/main" val="148334272"/>
                  </a:ext>
                </a:extLst>
              </a:tr>
            </a:tbl>
          </a:graphicData>
        </a:graphic>
      </p:graphicFrame>
      <p:graphicFrame>
        <p:nvGraphicFramePr>
          <p:cNvPr id="19" name="Table 18">
            <a:extLst>
              <a:ext uri="{FF2B5EF4-FFF2-40B4-BE49-F238E27FC236}">
                <a16:creationId xmlns:a16="http://schemas.microsoft.com/office/drawing/2014/main" id="{56B36649-954E-4A67-857B-931F20EFFA79}"/>
              </a:ext>
            </a:extLst>
          </p:cNvPr>
          <p:cNvGraphicFramePr>
            <a:graphicFrameLocks noGrp="1"/>
          </p:cNvGraphicFramePr>
          <p:nvPr/>
        </p:nvGraphicFramePr>
        <p:xfrm>
          <a:off x="651585" y="4223767"/>
          <a:ext cx="3454482" cy="600970"/>
        </p:xfrm>
        <a:graphic>
          <a:graphicData uri="http://schemas.openxmlformats.org/drawingml/2006/table">
            <a:tbl>
              <a:tblPr firstRow="1" firstCol="1" bandRow="1"/>
              <a:tblGrid>
                <a:gridCol w="2261890">
                  <a:extLst>
                    <a:ext uri="{9D8B030D-6E8A-4147-A177-3AD203B41FA5}">
                      <a16:colId xmlns:a16="http://schemas.microsoft.com/office/drawing/2014/main" val="3838324488"/>
                    </a:ext>
                  </a:extLst>
                </a:gridCol>
                <a:gridCol w="1192592">
                  <a:extLst>
                    <a:ext uri="{9D8B030D-6E8A-4147-A177-3AD203B41FA5}">
                      <a16:colId xmlns:a16="http://schemas.microsoft.com/office/drawing/2014/main" val="3887920227"/>
                    </a:ext>
                  </a:extLst>
                </a:gridCol>
              </a:tblGrid>
              <a:tr h="600970">
                <a:tc>
                  <a:txBody>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Deferred Maintenance</a:t>
                      </a:r>
                    </a:p>
                  </a:txBody>
                  <a:tcPr marL="68580" marR="68580" marT="9525" marB="0" anchor="ctr">
                    <a:lnL>
                      <a:noFill/>
                    </a:lnL>
                    <a:lnR>
                      <a:noFill/>
                    </a:lnR>
                    <a:lnT>
                      <a:noFill/>
                    </a:lnT>
                    <a:lnB>
                      <a:noFill/>
                    </a:lnB>
                  </a:tcPr>
                </a:tc>
                <a:tc>
                  <a:txBody>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$5,000,000</a:t>
                      </a:r>
                    </a:p>
                    <a:p>
                      <a:pPr marL="0" marR="0">
                        <a:lnSpc>
                          <a:spcPct val="107000"/>
                        </a:lnSpc>
                        <a:spcBef>
                          <a:spcPts val="0"/>
                        </a:spcBef>
                        <a:spcAft>
                          <a:spcPts val="0"/>
                        </a:spcAft>
                      </a:pPr>
                      <a:r>
                        <a:rPr lang="en-US" sz="1800" b="1" dirty="0">
                          <a:solidFill>
                            <a:srgbClr val="4C7430"/>
                          </a:solidFill>
                          <a:effectLst/>
                          <a:latin typeface="Calibri" panose="020F0502020204030204" pitchFamily="34" charset="0"/>
                          <a:ea typeface="Calibri" panose="020F0502020204030204" pitchFamily="34" charset="0"/>
                          <a:cs typeface="Times New Roman" panose="02020603050405020304" pitchFamily="18" charset="0"/>
                        </a:rPr>
                        <a:t>$5,000,000</a:t>
                      </a:r>
                    </a:p>
                  </a:txBody>
                  <a:tcPr marL="68580" marR="68580" marT="9525" marB="0" anchor="ctr">
                    <a:lnL>
                      <a:noFill/>
                    </a:lnL>
                    <a:lnR>
                      <a:noFill/>
                    </a:lnR>
                    <a:lnT>
                      <a:noFill/>
                    </a:lnT>
                    <a:lnB>
                      <a:noFill/>
                    </a:lnB>
                  </a:tcPr>
                </a:tc>
                <a:extLst>
                  <a:ext uri="{0D108BD9-81ED-4DB2-BD59-A6C34878D82A}">
                    <a16:rowId xmlns:a16="http://schemas.microsoft.com/office/drawing/2014/main" val="1410932913"/>
                  </a:ext>
                </a:extLst>
              </a:tr>
            </a:tbl>
          </a:graphicData>
        </a:graphic>
      </p:graphicFrame>
      <p:graphicFrame>
        <p:nvGraphicFramePr>
          <p:cNvPr id="20" name="Table 19">
            <a:extLst>
              <a:ext uri="{FF2B5EF4-FFF2-40B4-BE49-F238E27FC236}">
                <a16:creationId xmlns:a16="http://schemas.microsoft.com/office/drawing/2014/main" id="{112E7F4B-FEF1-4732-9869-4887439105D4}"/>
              </a:ext>
            </a:extLst>
          </p:cNvPr>
          <p:cNvGraphicFramePr>
            <a:graphicFrameLocks noGrp="1"/>
          </p:cNvGraphicFramePr>
          <p:nvPr/>
        </p:nvGraphicFramePr>
        <p:xfrm>
          <a:off x="362682" y="3516954"/>
          <a:ext cx="3734828" cy="536277"/>
        </p:xfrm>
        <a:graphic>
          <a:graphicData uri="http://schemas.openxmlformats.org/drawingml/2006/table">
            <a:tbl>
              <a:tblPr firstRow="1" firstCol="1" bandRow="1"/>
              <a:tblGrid>
                <a:gridCol w="2473816">
                  <a:extLst>
                    <a:ext uri="{9D8B030D-6E8A-4147-A177-3AD203B41FA5}">
                      <a16:colId xmlns:a16="http://schemas.microsoft.com/office/drawing/2014/main" val="3838324488"/>
                    </a:ext>
                  </a:extLst>
                </a:gridCol>
                <a:gridCol w="1261012">
                  <a:extLst>
                    <a:ext uri="{9D8B030D-6E8A-4147-A177-3AD203B41FA5}">
                      <a16:colId xmlns:a16="http://schemas.microsoft.com/office/drawing/2014/main" val="3887920227"/>
                    </a:ext>
                  </a:extLst>
                </a:gridCol>
              </a:tblGrid>
              <a:tr h="536277">
                <a:tc>
                  <a:txBody>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Best and Brightest</a:t>
                      </a:r>
                    </a:p>
                  </a:txBody>
                  <a:tcPr marL="68580" marR="68580" marT="9525" marB="0" anchor="ctr">
                    <a:lnL>
                      <a:noFill/>
                    </a:lnL>
                    <a:lnR>
                      <a:noFill/>
                    </a:lnR>
                    <a:lnT>
                      <a:noFill/>
                    </a:lnT>
                    <a:lnB>
                      <a:noFill/>
                    </a:lnB>
                  </a:tcPr>
                </a:tc>
                <a:tc>
                  <a:txBody>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$270,000</a:t>
                      </a:r>
                    </a:p>
                  </a:txBody>
                  <a:tcPr marL="68580" marR="68580" marT="9525" marB="0" anchor="ctr">
                    <a:lnL>
                      <a:noFill/>
                    </a:lnL>
                    <a:lnR>
                      <a:noFill/>
                    </a:lnR>
                    <a:lnT>
                      <a:noFill/>
                    </a:lnT>
                    <a:lnB>
                      <a:noFill/>
                    </a:lnB>
                  </a:tcPr>
                </a:tc>
                <a:extLst>
                  <a:ext uri="{0D108BD9-81ED-4DB2-BD59-A6C34878D82A}">
                    <a16:rowId xmlns:a16="http://schemas.microsoft.com/office/drawing/2014/main" val="925565207"/>
                  </a:ext>
                </a:extLst>
              </a:tr>
            </a:tbl>
          </a:graphicData>
        </a:graphic>
      </p:graphicFrame>
      <p:graphicFrame>
        <p:nvGraphicFramePr>
          <p:cNvPr id="21" name="Table 20">
            <a:extLst>
              <a:ext uri="{FF2B5EF4-FFF2-40B4-BE49-F238E27FC236}">
                <a16:creationId xmlns:a16="http://schemas.microsoft.com/office/drawing/2014/main" id="{25387E0B-8127-48A4-832B-E6A40BEC26EC}"/>
              </a:ext>
            </a:extLst>
          </p:cNvPr>
          <p:cNvGraphicFramePr>
            <a:graphicFrameLocks noGrp="1"/>
          </p:cNvGraphicFramePr>
          <p:nvPr/>
        </p:nvGraphicFramePr>
        <p:xfrm>
          <a:off x="566947" y="4918915"/>
          <a:ext cx="3975672" cy="583502"/>
        </p:xfrm>
        <a:graphic>
          <a:graphicData uri="http://schemas.openxmlformats.org/drawingml/2006/table">
            <a:tbl>
              <a:tblPr firstRow="1" firstCol="1" bandRow="1"/>
              <a:tblGrid>
                <a:gridCol w="2082495">
                  <a:extLst>
                    <a:ext uri="{9D8B030D-6E8A-4147-A177-3AD203B41FA5}">
                      <a16:colId xmlns:a16="http://schemas.microsoft.com/office/drawing/2014/main" val="3838324488"/>
                    </a:ext>
                  </a:extLst>
                </a:gridCol>
                <a:gridCol w="1893177">
                  <a:extLst>
                    <a:ext uri="{9D8B030D-6E8A-4147-A177-3AD203B41FA5}">
                      <a16:colId xmlns:a16="http://schemas.microsoft.com/office/drawing/2014/main" val="3887920227"/>
                    </a:ext>
                  </a:extLst>
                </a:gridCol>
              </a:tblGrid>
              <a:tr h="511412">
                <a:tc>
                  <a:txBody>
                    <a:bodyPr/>
                    <a:lstStyle/>
                    <a:p>
                      <a:pPr marL="0" marR="0" algn="l">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Outcomes Based Funding</a:t>
                      </a:r>
                    </a:p>
                  </a:txBody>
                  <a:tcPr marL="68580" marR="68580" marT="9525" marB="0" anchor="ctr">
                    <a:lnL>
                      <a:noFill/>
                    </a:lnL>
                    <a:lnR>
                      <a:noFill/>
                    </a:lnR>
                    <a:lnT>
                      <a:noFill/>
                    </a:lnT>
                    <a:lnB>
                      <a:noFill/>
                    </a:lnB>
                  </a:tcPr>
                </a:tc>
                <a:tc>
                  <a:txBody>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$15,000,000</a:t>
                      </a:r>
                    </a:p>
                  </a:txBody>
                  <a:tcPr marL="68580" marR="68580" marT="9525" marB="0" anchor="ctr">
                    <a:lnL>
                      <a:noFill/>
                    </a:lnL>
                    <a:lnR>
                      <a:noFill/>
                    </a:lnR>
                    <a:lnT>
                      <a:noFill/>
                    </a:lnT>
                    <a:lnB>
                      <a:noFill/>
                    </a:lnB>
                  </a:tcPr>
                </a:tc>
                <a:extLst>
                  <a:ext uri="{0D108BD9-81ED-4DB2-BD59-A6C34878D82A}">
                    <a16:rowId xmlns:a16="http://schemas.microsoft.com/office/drawing/2014/main" val="294280585"/>
                  </a:ext>
                </a:extLst>
              </a:tr>
            </a:tbl>
          </a:graphicData>
        </a:graphic>
      </p:graphicFrame>
      <p:sp>
        <p:nvSpPr>
          <p:cNvPr id="12" name="TextBox 11">
            <a:extLst>
              <a:ext uri="{FF2B5EF4-FFF2-40B4-BE49-F238E27FC236}">
                <a16:creationId xmlns:a16="http://schemas.microsoft.com/office/drawing/2014/main" id="{629EBE3C-D4DB-4608-9157-270A7F08214C}"/>
              </a:ext>
            </a:extLst>
          </p:cNvPr>
          <p:cNvSpPr txBox="1"/>
          <p:nvPr/>
        </p:nvSpPr>
        <p:spPr>
          <a:xfrm>
            <a:off x="9485805" y="1008731"/>
            <a:ext cx="1526619" cy="646331"/>
          </a:xfrm>
          <a:prstGeom prst="rect">
            <a:avLst/>
          </a:prstGeom>
          <a:noFill/>
        </p:spPr>
        <p:txBody>
          <a:bodyPr wrap="square" rtlCol="0">
            <a:spAutoFit/>
          </a:bodyPr>
          <a:lstStyle/>
          <a:p>
            <a:r>
              <a:rPr lang="en-US" sz="3600" b="1" dirty="0">
                <a:solidFill>
                  <a:schemeClr val="accent6">
                    <a:lumMod val="75000"/>
                  </a:schemeClr>
                </a:solidFill>
              </a:rPr>
              <a:t>ETF 25</a:t>
            </a:r>
          </a:p>
        </p:txBody>
      </p:sp>
      <p:sp>
        <p:nvSpPr>
          <p:cNvPr id="2" name="TextBox 1">
            <a:extLst>
              <a:ext uri="{FF2B5EF4-FFF2-40B4-BE49-F238E27FC236}">
                <a16:creationId xmlns:a16="http://schemas.microsoft.com/office/drawing/2014/main" id="{32AC4A6F-B56A-42CF-9D72-4AE5B2B9CB1C}"/>
              </a:ext>
            </a:extLst>
          </p:cNvPr>
          <p:cNvSpPr txBox="1"/>
          <p:nvPr/>
        </p:nvSpPr>
        <p:spPr>
          <a:xfrm>
            <a:off x="2590939" y="4170309"/>
            <a:ext cx="355600" cy="707886"/>
          </a:xfrm>
          <a:prstGeom prst="rect">
            <a:avLst/>
          </a:prstGeom>
          <a:noFill/>
        </p:spPr>
        <p:txBody>
          <a:bodyPr wrap="square" rtlCol="0">
            <a:spAutoFit/>
          </a:bodyPr>
          <a:lstStyle/>
          <a:p>
            <a:r>
              <a:rPr lang="en-US" sz="4000" b="1" dirty="0"/>
              <a:t>{</a:t>
            </a:r>
          </a:p>
        </p:txBody>
      </p:sp>
      <p:graphicFrame>
        <p:nvGraphicFramePr>
          <p:cNvPr id="17" name="Table 16">
            <a:extLst>
              <a:ext uri="{FF2B5EF4-FFF2-40B4-BE49-F238E27FC236}">
                <a16:creationId xmlns:a16="http://schemas.microsoft.com/office/drawing/2014/main" id="{9BC9562D-A8C4-4688-AA46-FF385E9C56CA}"/>
              </a:ext>
            </a:extLst>
          </p:cNvPr>
          <p:cNvGraphicFramePr>
            <a:graphicFrameLocks noGrp="1"/>
          </p:cNvGraphicFramePr>
          <p:nvPr/>
        </p:nvGraphicFramePr>
        <p:xfrm>
          <a:off x="8386123" y="2725682"/>
          <a:ext cx="3975672" cy="290005"/>
        </p:xfrm>
        <a:graphic>
          <a:graphicData uri="http://schemas.openxmlformats.org/drawingml/2006/table">
            <a:tbl>
              <a:tblPr firstRow="1" firstCol="1" bandRow="1"/>
              <a:tblGrid>
                <a:gridCol w="2533068">
                  <a:extLst>
                    <a:ext uri="{9D8B030D-6E8A-4147-A177-3AD203B41FA5}">
                      <a16:colId xmlns:a16="http://schemas.microsoft.com/office/drawing/2014/main" val="3838324488"/>
                    </a:ext>
                  </a:extLst>
                </a:gridCol>
                <a:gridCol w="1442604">
                  <a:extLst>
                    <a:ext uri="{9D8B030D-6E8A-4147-A177-3AD203B41FA5}">
                      <a16:colId xmlns:a16="http://schemas.microsoft.com/office/drawing/2014/main" val="3887920227"/>
                    </a:ext>
                  </a:extLst>
                </a:gridCol>
              </a:tblGrid>
              <a:tr h="148659">
                <a:tc>
                  <a:txBody>
                    <a:bodyPr/>
                    <a:lstStyle/>
                    <a:p>
                      <a:pPr marL="0" marR="0">
                        <a:lnSpc>
                          <a:spcPct val="107000"/>
                        </a:lnSpc>
                        <a:spcBef>
                          <a:spcPts val="0"/>
                        </a:spcBef>
                        <a:spcAft>
                          <a:spcPts val="0"/>
                        </a:spcAft>
                      </a:pPr>
                      <a:r>
                        <a:rPr lang="en-US" sz="1800" b="1" dirty="0">
                          <a:solidFill>
                            <a:srgbClr val="4C7430"/>
                          </a:solidFill>
                          <a:effectLst/>
                          <a:latin typeface="Calibri" panose="020F0502020204030204" pitchFamily="34" charset="0"/>
                          <a:ea typeface="Calibri" panose="020F0502020204030204" pitchFamily="34" charset="0"/>
                          <a:cs typeface="Times New Roman" panose="02020603050405020304" pitchFamily="18" charset="0"/>
                        </a:rPr>
                        <a:t>Alabama National Guard</a:t>
                      </a:r>
                    </a:p>
                  </a:txBody>
                  <a:tcPr marL="68580" marR="68580" marT="9525" marB="0" anchor="ctr">
                    <a:lnL>
                      <a:noFill/>
                    </a:lnL>
                    <a:lnR>
                      <a:noFill/>
                    </a:lnR>
                    <a:lnT>
                      <a:noFill/>
                    </a:lnT>
                    <a:lnB>
                      <a:noFill/>
                    </a:lnB>
                  </a:tcPr>
                </a:tc>
                <a:tc>
                  <a:txBody>
                    <a:bodyPr/>
                    <a:lstStyle/>
                    <a:p>
                      <a:pPr marL="0" marR="0">
                        <a:lnSpc>
                          <a:spcPct val="107000"/>
                        </a:lnSpc>
                        <a:spcBef>
                          <a:spcPts val="0"/>
                        </a:spcBef>
                        <a:spcAft>
                          <a:spcPts val="0"/>
                        </a:spcAft>
                      </a:pPr>
                      <a:r>
                        <a:rPr lang="en-US" sz="1800" b="1" dirty="0">
                          <a:solidFill>
                            <a:srgbClr val="4C7430"/>
                          </a:solidFill>
                          <a:effectLst/>
                          <a:latin typeface="Calibri" panose="020F0502020204030204" pitchFamily="34" charset="0"/>
                          <a:ea typeface="Calibri" panose="020F0502020204030204" pitchFamily="34" charset="0"/>
                          <a:cs typeface="Times New Roman" panose="02020603050405020304" pitchFamily="18" charset="0"/>
                        </a:rPr>
                        <a:t>$3,400,000</a:t>
                      </a:r>
                    </a:p>
                  </a:txBody>
                  <a:tcPr marL="68580" marR="68580" marT="9525" marB="0" anchor="ctr">
                    <a:lnL>
                      <a:noFill/>
                    </a:lnL>
                    <a:lnR>
                      <a:noFill/>
                    </a:lnR>
                    <a:lnT>
                      <a:noFill/>
                    </a:lnT>
                    <a:lnB>
                      <a:noFill/>
                    </a:lnB>
                  </a:tcPr>
                </a:tc>
                <a:extLst>
                  <a:ext uri="{0D108BD9-81ED-4DB2-BD59-A6C34878D82A}">
                    <a16:rowId xmlns:a16="http://schemas.microsoft.com/office/drawing/2014/main" val="1643028764"/>
                  </a:ext>
                </a:extLst>
              </a:tr>
            </a:tbl>
          </a:graphicData>
        </a:graphic>
      </p:graphicFrame>
      <p:graphicFrame>
        <p:nvGraphicFramePr>
          <p:cNvPr id="23" name="Table 22">
            <a:extLst>
              <a:ext uri="{FF2B5EF4-FFF2-40B4-BE49-F238E27FC236}">
                <a16:creationId xmlns:a16="http://schemas.microsoft.com/office/drawing/2014/main" id="{D6E5334A-37AA-46CB-9A40-61E8115E9108}"/>
              </a:ext>
            </a:extLst>
          </p:cNvPr>
          <p:cNvGraphicFramePr>
            <a:graphicFrameLocks noGrp="1"/>
          </p:cNvGraphicFramePr>
          <p:nvPr/>
        </p:nvGraphicFramePr>
        <p:xfrm>
          <a:off x="8606667" y="2939911"/>
          <a:ext cx="3498939" cy="978175"/>
        </p:xfrm>
        <a:graphic>
          <a:graphicData uri="http://schemas.openxmlformats.org/drawingml/2006/table">
            <a:tbl>
              <a:tblPr firstRow="1" firstCol="1" bandRow="1"/>
              <a:tblGrid>
                <a:gridCol w="1993059">
                  <a:extLst>
                    <a:ext uri="{9D8B030D-6E8A-4147-A177-3AD203B41FA5}">
                      <a16:colId xmlns:a16="http://schemas.microsoft.com/office/drawing/2014/main" val="3838324488"/>
                    </a:ext>
                  </a:extLst>
                </a:gridCol>
                <a:gridCol w="1505880">
                  <a:extLst>
                    <a:ext uri="{9D8B030D-6E8A-4147-A177-3AD203B41FA5}">
                      <a16:colId xmlns:a16="http://schemas.microsoft.com/office/drawing/2014/main" val="3887920227"/>
                    </a:ext>
                  </a:extLst>
                </a:gridCol>
              </a:tblGrid>
              <a:tr h="978175">
                <a:tc>
                  <a:txBody>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Deferred</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Maintenance</a:t>
                      </a:r>
                    </a:p>
                  </a:txBody>
                  <a:tcPr marL="68580" marR="68580" marT="9525" marB="0" anchor="ctr">
                    <a:lnL>
                      <a:noFill/>
                    </a:lnL>
                    <a:lnR>
                      <a:noFill/>
                    </a:lnR>
                    <a:lnT>
                      <a:noFill/>
                    </a:lnT>
                    <a:lnB>
                      <a:noFill/>
                    </a:lnB>
                  </a:tcPr>
                </a:tc>
                <a:tc>
                  <a:txBody>
                    <a:bodyPr/>
                    <a:lstStyle/>
                    <a:p>
                      <a:pPr marL="0" marR="0">
                        <a:lnSpc>
                          <a:spcPct val="107000"/>
                        </a:lnSpc>
                        <a:spcBef>
                          <a:spcPts val="0"/>
                        </a:spcBef>
                        <a:spcAft>
                          <a:spcPts val="0"/>
                        </a:spcAft>
                      </a:pPr>
                      <a:r>
                        <a:rPr lang="en-US" sz="1800" b="1" dirty="0">
                          <a:solidFill>
                            <a:srgbClr val="4C7430"/>
                          </a:solidFill>
                          <a:effectLst/>
                          <a:latin typeface="Calibri" panose="020F0502020204030204" pitchFamily="34" charset="0"/>
                          <a:ea typeface="Calibri" panose="020F0502020204030204" pitchFamily="34" charset="0"/>
                          <a:cs typeface="Times New Roman" panose="02020603050405020304" pitchFamily="18" charset="0"/>
                        </a:rPr>
                        <a:t>Maintained 5M of </a:t>
                      </a:r>
                      <a:r>
                        <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10M</a:t>
                      </a:r>
                    </a:p>
                  </a:txBody>
                  <a:tcPr marL="68580" marR="68580" marT="9525" marB="0" anchor="ctr">
                    <a:lnL>
                      <a:noFill/>
                    </a:lnL>
                    <a:lnR>
                      <a:noFill/>
                    </a:lnR>
                    <a:lnT>
                      <a:noFill/>
                    </a:lnT>
                    <a:lnB>
                      <a:noFill/>
                    </a:lnB>
                  </a:tcPr>
                </a:tc>
                <a:extLst>
                  <a:ext uri="{0D108BD9-81ED-4DB2-BD59-A6C34878D82A}">
                    <a16:rowId xmlns:a16="http://schemas.microsoft.com/office/drawing/2014/main" val="1410932913"/>
                  </a:ext>
                </a:extLst>
              </a:tr>
            </a:tbl>
          </a:graphicData>
        </a:graphic>
      </p:graphicFrame>
    </p:spTree>
    <p:extLst>
      <p:ext uri="{BB962C8B-B14F-4D97-AF65-F5344CB8AC3E}">
        <p14:creationId xmlns:p14="http://schemas.microsoft.com/office/powerpoint/2010/main" val="318290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E44422-90E0-41E5-AE1A-657C0C82309B}"/>
              </a:ext>
            </a:extLst>
          </p:cNvPr>
          <p:cNvSpPr txBox="1"/>
          <p:nvPr/>
        </p:nvSpPr>
        <p:spPr>
          <a:xfrm>
            <a:off x="508692" y="843161"/>
            <a:ext cx="6796983" cy="5801588"/>
          </a:xfrm>
          <a:prstGeom prst="rect">
            <a:avLst/>
          </a:prstGeom>
          <a:noFill/>
        </p:spPr>
        <p:txBody>
          <a:bodyPr wrap="square" rtlCol="0">
            <a:spAutoFit/>
          </a:bodyPr>
          <a:lstStyle/>
          <a:p>
            <a:pPr>
              <a:spcAft>
                <a:spcPts val="600"/>
              </a:spcAft>
            </a:pPr>
            <a:r>
              <a:rPr lang="en-US" sz="2400" b="1" dirty="0">
                <a:solidFill>
                  <a:srgbClr val="000000"/>
                </a:solidFill>
              </a:rPr>
              <a:t>HB144 </a:t>
            </a:r>
            <a:r>
              <a:rPr lang="en-US" sz="2400" dirty="0"/>
              <a:t>–</a:t>
            </a:r>
            <a:r>
              <a:rPr lang="en-US" sz="2400" dirty="0">
                <a:solidFill>
                  <a:srgbClr val="0070C0"/>
                </a:solidFill>
              </a:rPr>
              <a:t> </a:t>
            </a:r>
            <a:r>
              <a:rPr lang="en-US" sz="2400" b="1" dirty="0">
                <a:solidFill>
                  <a:srgbClr val="4472C4"/>
                </a:solidFill>
              </a:rPr>
              <a:t>Supplemental Appropriation</a:t>
            </a:r>
          </a:p>
          <a:p>
            <a:pPr>
              <a:spcAft>
                <a:spcPts val="600"/>
              </a:spcAft>
            </a:pPr>
            <a:r>
              <a:rPr lang="en-US" sz="2400" dirty="0">
                <a:solidFill>
                  <a:srgbClr val="000000"/>
                </a:solidFill>
              </a:rPr>
              <a:t>This bill will make supplemental appropriations from the Education Trust Fund to specified agencies for FY2024.</a:t>
            </a:r>
          </a:p>
          <a:p>
            <a:pPr marL="800100" lvl="1" indent="-342900">
              <a:spcAft>
                <a:spcPts val="600"/>
              </a:spcAft>
              <a:buFont typeface="Arial" panose="020B0604020202020204" pitchFamily="34" charset="0"/>
              <a:buChar char="•"/>
            </a:pPr>
            <a:r>
              <a:rPr lang="en-US" sz="2400" dirty="0">
                <a:solidFill>
                  <a:srgbClr val="000000"/>
                </a:solidFill>
              </a:rPr>
              <a:t>Smaller than prior year supplemental  bills</a:t>
            </a:r>
          </a:p>
          <a:p>
            <a:endParaRPr lang="en-US" sz="2400" dirty="0">
              <a:solidFill>
                <a:srgbClr val="000000"/>
              </a:solidFill>
            </a:endParaRPr>
          </a:p>
          <a:p>
            <a:pPr>
              <a:spcAft>
                <a:spcPts val="600"/>
              </a:spcAft>
            </a:pPr>
            <a:r>
              <a:rPr lang="en-US" sz="2400" b="1" dirty="0">
                <a:solidFill>
                  <a:srgbClr val="000000"/>
                </a:solidFill>
              </a:rPr>
              <a:t>HB146</a:t>
            </a:r>
            <a:r>
              <a:rPr lang="en-US" sz="2400" dirty="0">
                <a:solidFill>
                  <a:srgbClr val="000000"/>
                </a:solidFill>
              </a:rPr>
              <a:t> – </a:t>
            </a:r>
            <a:r>
              <a:rPr lang="en-US" sz="2400" b="1" dirty="0">
                <a:solidFill>
                  <a:srgbClr val="4472C4"/>
                </a:solidFill>
              </a:rPr>
              <a:t>Salary Increase</a:t>
            </a:r>
          </a:p>
          <a:p>
            <a:pPr>
              <a:spcAft>
                <a:spcPts val="600"/>
              </a:spcAft>
            </a:pPr>
            <a:r>
              <a:rPr lang="en-US" sz="2400" dirty="0">
                <a:solidFill>
                  <a:srgbClr val="000000"/>
                </a:solidFill>
              </a:rPr>
              <a:t>This </a:t>
            </a:r>
            <a:r>
              <a:rPr lang="en-US" sz="2400" b="0" i="0" u="none" strike="noStrike" dirty="0">
                <a:solidFill>
                  <a:srgbClr val="000000"/>
                </a:solidFill>
                <a:effectLst/>
                <a:latin typeface="Calibri" panose="020F0502020204030204" pitchFamily="34" charset="0"/>
              </a:rPr>
              <a:t>bill will increase salaries </a:t>
            </a:r>
            <a:r>
              <a:rPr lang="en-US" sz="2400" dirty="0">
                <a:solidFill>
                  <a:srgbClr val="000000"/>
                </a:solidFill>
                <a:latin typeface="Calibri" panose="020F0502020204030204" pitchFamily="34" charset="0"/>
              </a:rPr>
              <a:t>for p</a:t>
            </a:r>
            <a:r>
              <a:rPr lang="en-US" sz="2400" b="0" i="0" u="none" strike="noStrike" dirty="0">
                <a:solidFill>
                  <a:srgbClr val="000000"/>
                </a:solidFill>
                <a:effectLst/>
                <a:latin typeface="Calibri" panose="020F0502020204030204" pitchFamily="34" charset="0"/>
              </a:rPr>
              <a:t>ublic education employees, including K-12, </a:t>
            </a:r>
            <a:r>
              <a:rPr lang="en-US" sz="2400" b="0" i="0" u="sng" strike="noStrike" dirty="0">
                <a:solidFill>
                  <a:srgbClr val="000000"/>
                </a:solidFill>
                <a:effectLst/>
                <a:latin typeface="Calibri" panose="020F0502020204030204" pitchFamily="34" charset="0"/>
              </a:rPr>
              <a:t>postsecondary education</a:t>
            </a:r>
            <a:r>
              <a:rPr lang="en-US" sz="2400" b="0" i="0" u="none" strike="noStrike" dirty="0">
                <a:solidFill>
                  <a:srgbClr val="000000"/>
                </a:solidFill>
                <a:effectLst/>
                <a:latin typeface="Calibri" panose="020F0502020204030204" pitchFamily="34" charset="0"/>
              </a:rPr>
              <a:t>, and AIDB by 2%.</a:t>
            </a:r>
          </a:p>
          <a:p>
            <a:pPr marL="800100" lvl="1" indent="-342900">
              <a:spcAft>
                <a:spcPts val="600"/>
              </a:spcAft>
              <a:buFont typeface="Arial" panose="020B0604020202020204" pitchFamily="34" charset="0"/>
              <a:buChar char="•"/>
            </a:pPr>
            <a:r>
              <a:rPr lang="en-US" sz="2400" dirty="0">
                <a:solidFill>
                  <a:srgbClr val="000000"/>
                </a:solidFill>
                <a:latin typeface="Calibri" panose="020F0502020204030204" pitchFamily="34" charset="0"/>
              </a:rPr>
              <a:t>Authorizes 2% COLA raises for state employees, including ACHE O&amp;M staff </a:t>
            </a:r>
            <a:endParaRPr lang="en-US" sz="2400" b="0" i="0" u="none" strike="noStrike" dirty="0">
              <a:solidFill>
                <a:srgbClr val="000000"/>
              </a:solidFill>
              <a:effectLst/>
              <a:latin typeface="Calibri" panose="020F0502020204030204" pitchFamily="34" charset="0"/>
            </a:endParaRPr>
          </a:p>
          <a:p>
            <a:pPr>
              <a:spcAft>
                <a:spcPts val="600"/>
              </a:spcAft>
            </a:pPr>
            <a:endParaRPr lang="en-US" sz="2400" dirty="0">
              <a:solidFill>
                <a:srgbClr val="000000"/>
              </a:solidFill>
              <a:latin typeface="Calibri" panose="020F0502020204030204" pitchFamily="34" charset="0"/>
            </a:endParaRPr>
          </a:p>
          <a:p>
            <a:pPr>
              <a:spcAft>
                <a:spcPts val="600"/>
              </a:spcAft>
            </a:pPr>
            <a:endParaRPr lang="en-US" sz="2400" dirty="0">
              <a:solidFill>
                <a:srgbClr val="000000"/>
              </a:solidFill>
              <a:latin typeface="Calibri" panose="020F0502020204030204" pitchFamily="34" charset="0"/>
            </a:endParaRPr>
          </a:p>
        </p:txBody>
      </p:sp>
      <p:sp>
        <p:nvSpPr>
          <p:cNvPr id="4" name="Slide Number Placeholder 1">
            <a:extLst>
              <a:ext uri="{FF2B5EF4-FFF2-40B4-BE49-F238E27FC236}">
                <a16:creationId xmlns:a16="http://schemas.microsoft.com/office/drawing/2014/main" id="{DBBE8A78-8C79-49B6-9BD3-E1AC3223122A}"/>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Rectangle 2">
            <a:extLst>
              <a:ext uri="{FF2B5EF4-FFF2-40B4-BE49-F238E27FC236}">
                <a16:creationId xmlns:a16="http://schemas.microsoft.com/office/drawing/2014/main" id="{CA182534-C734-46E9-8921-3AF77DB5168A}"/>
              </a:ext>
            </a:extLst>
          </p:cNvPr>
          <p:cNvSpPr txBox="1">
            <a:spLocks noChangeArrowheads="1"/>
          </p:cNvSpPr>
          <p:nvPr/>
        </p:nvSpPr>
        <p:spPr>
          <a:xfrm>
            <a:off x="1524000" y="0"/>
            <a:ext cx="9144000" cy="88735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b="1" dirty="0">
                <a:solidFill>
                  <a:srgbClr val="4472C4"/>
                </a:solidFill>
                <a:latin typeface="+mn-lt"/>
                <a:cs typeface="Arial" panose="020B0604020202020204" pitchFamily="34" charset="0"/>
              </a:rPr>
              <a:t>Legislative Update</a:t>
            </a:r>
          </a:p>
        </p:txBody>
      </p:sp>
      <p:pic>
        <p:nvPicPr>
          <p:cNvPr id="9" name="Picture 2" descr="Alabama State Legislature Seal">
            <a:extLst>
              <a:ext uri="{FF2B5EF4-FFF2-40B4-BE49-F238E27FC236}">
                <a16:creationId xmlns:a16="http://schemas.microsoft.com/office/drawing/2014/main" id="{37ADAD8A-29E3-4D75-BC04-73CCD7EFF0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0886" y="18752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8DD18CC-2393-4751-8A72-D91F43CCE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4593" y="2156435"/>
            <a:ext cx="3874336" cy="254512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118903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E44422-90E0-41E5-AE1A-657C0C82309B}"/>
              </a:ext>
            </a:extLst>
          </p:cNvPr>
          <p:cNvSpPr txBox="1"/>
          <p:nvPr/>
        </p:nvSpPr>
        <p:spPr>
          <a:xfrm>
            <a:off x="508692" y="843161"/>
            <a:ext cx="6816033" cy="5509200"/>
          </a:xfrm>
          <a:prstGeom prst="rect">
            <a:avLst/>
          </a:prstGeom>
          <a:noFill/>
        </p:spPr>
        <p:txBody>
          <a:bodyPr wrap="square" rtlCol="0">
            <a:spAutoFit/>
          </a:bodyPr>
          <a:lstStyle/>
          <a:p>
            <a:pPr>
              <a:spcBef>
                <a:spcPts val="600"/>
              </a:spcBef>
              <a:spcAft>
                <a:spcPts val="600"/>
              </a:spcAft>
            </a:pPr>
            <a:r>
              <a:rPr lang="en-US" sz="2400" b="1" dirty="0">
                <a:solidFill>
                  <a:srgbClr val="000000"/>
                </a:solidFill>
              </a:rPr>
              <a:t>HB151 and HB152</a:t>
            </a:r>
            <a:r>
              <a:rPr lang="en-US" sz="2400" dirty="0">
                <a:solidFill>
                  <a:srgbClr val="000000"/>
                </a:solidFill>
              </a:rPr>
              <a:t> – </a:t>
            </a:r>
            <a:r>
              <a:rPr lang="en-US" sz="2400" b="1" dirty="0">
                <a:solidFill>
                  <a:srgbClr val="4472C4"/>
                </a:solidFill>
              </a:rPr>
              <a:t>Gaming</a:t>
            </a:r>
          </a:p>
          <a:p>
            <a:pPr>
              <a:spcBef>
                <a:spcPts val="600"/>
              </a:spcBef>
              <a:spcAft>
                <a:spcPts val="600"/>
              </a:spcAft>
            </a:pPr>
            <a:r>
              <a:rPr lang="en-US" sz="2400" dirty="0">
                <a:solidFill>
                  <a:srgbClr val="000000"/>
                </a:solidFill>
              </a:rPr>
              <a:t>This </a:t>
            </a:r>
            <a:r>
              <a:rPr lang="en-US" sz="2400" b="0" i="0" u="none" strike="noStrike" dirty="0">
                <a:solidFill>
                  <a:srgbClr val="000000"/>
                </a:solidFill>
                <a:effectLst/>
                <a:latin typeface="Calibri" panose="020F0502020204030204" pitchFamily="34" charset="0"/>
              </a:rPr>
              <a:t>bill will establish and provide for a last-dollar postsecondary scholarship program for public two-year community and technical colleges to provide degrees, certifications, course credit, and credentials for in-demand fields to meet instructional and workforce training needs throughout the state.</a:t>
            </a:r>
          </a:p>
          <a:p>
            <a:pPr>
              <a:spcBef>
                <a:spcPts val="600"/>
              </a:spcBef>
              <a:spcAft>
                <a:spcPts val="600"/>
              </a:spcAft>
            </a:pPr>
            <a:r>
              <a:rPr lang="en-US" sz="2400" dirty="0">
                <a:solidFill>
                  <a:srgbClr val="000000"/>
                </a:solidFill>
                <a:latin typeface="Calibri" panose="020F0502020204030204" pitchFamily="34" charset="0"/>
              </a:rPr>
              <a:t>This bill will in support of dual enrollment costs at any public two-year or four-year university in the state.</a:t>
            </a:r>
          </a:p>
          <a:p>
            <a:pPr>
              <a:spcBef>
                <a:spcPts val="600"/>
              </a:spcBef>
              <a:spcAft>
                <a:spcPts val="600"/>
              </a:spcAft>
            </a:pPr>
            <a:r>
              <a:rPr lang="en-US" sz="2400" dirty="0">
                <a:solidFill>
                  <a:srgbClr val="000000"/>
                </a:solidFill>
                <a:latin typeface="Calibri" panose="020F0502020204030204" pitchFamily="34" charset="0"/>
              </a:rPr>
              <a:t>This bill will make funding provisions for four-year colleges for research purposes.</a:t>
            </a:r>
          </a:p>
          <a:p>
            <a:pPr>
              <a:spcBef>
                <a:spcPts val="600"/>
              </a:spcBef>
              <a:spcAft>
                <a:spcPts val="600"/>
              </a:spcAft>
            </a:pPr>
            <a:endParaRPr lang="en-US" sz="2400" dirty="0">
              <a:solidFill>
                <a:srgbClr val="000000"/>
              </a:solidFill>
              <a:latin typeface="Calibri" panose="020F0502020204030204" pitchFamily="34" charset="0"/>
            </a:endParaRPr>
          </a:p>
        </p:txBody>
      </p:sp>
      <p:sp>
        <p:nvSpPr>
          <p:cNvPr id="4" name="Slide Number Placeholder 1">
            <a:extLst>
              <a:ext uri="{FF2B5EF4-FFF2-40B4-BE49-F238E27FC236}">
                <a16:creationId xmlns:a16="http://schemas.microsoft.com/office/drawing/2014/main" id="{DBBE8A78-8C79-49B6-9BD3-E1AC3223122A}"/>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Rectangle 2">
            <a:extLst>
              <a:ext uri="{FF2B5EF4-FFF2-40B4-BE49-F238E27FC236}">
                <a16:creationId xmlns:a16="http://schemas.microsoft.com/office/drawing/2014/main" id="{CA182534-C734-46E9-8921-3AF77DB5168A}"/>
              </a:ext>
            </a:extLst>
          </p:cNvPr>
          <p:cNvSpPr txBox="1">
            <a:spLocks noChangeArrowheads="1"/>
          </p:cNvSpPr>
          <p:nvPr/>
        </p:nvSpPr>
        <p:spPr>
          <a:xfrm>
            <a:off x="1524000" y="0"/>
            <a:ext cx="9144000" cy="88735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b="1" dirty="0">
                <a:solidFill>
                  <a:srgbClr val="4472C4"/>
                </a:solidFill>
                <a:latin typeface="+mn-lt"/>
                <a:cs typeface="Arial" panose="020B0604020202020204" pitchFamily="34" charset="0"/>
              </a:rPr>
              <a:t>Legislative Update</a:t>
            </a:r>
          </a:p>
        </p:txBody>
      </p:sp>
      <p:pic>
        <p:nvPicPr>
          <p:cNvPr id="9" name="Picture 2" descr="Alabama State Legislature Seal">
            <a:extLst>
              <a:ext uri="{FF2B5EF4-FFF2-40B4-BE49-F238E27FC236}">
                <a16:creationId xmlns:a16="http://schemas.microsoft.com/office/drawing/2014/main" id="{37ADAD8A-29E3-4D75-BC04-73CCD7EFF0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0886" y="18752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32A6E6B-4FF6-4E56-B8A0-D31730A8D1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4593" y="2156435"/>
            <a:ext cx="3874336" cy="254512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325484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D4E1718-3DD8-49D5-BDC2-EBCD797E0135}"/>
              </a:ext>
            </a:extLst>
          </p:cNvPr>
          <p:cNvSpPr txBox="1"/>
          <p:nvPr/>
        </p:nvSpPr>
        <p:spPr>
          <a:xfrm>
            <a:off x="508965" y="850464"/>
            <a:ext cx="10921036" cy="5632311"/>
          </a:xfrm>
          <a:prstGeom prst="rect">
            <a:avLst/>
          </a:prstGeom>
          <a:noFill/>
        </p:spPr>
        <p:txBody>
          <a:bodyPr wrap="square">
            <a:spAutoFit/>
          </a:bodyPr>
          <a:lstStyle/>
          <a:p>
            <a:r>
              <a:rPr lang="en-US" sz="2400" b="1" dirty="0"/>
              <a:t>HB147</a:t>
            </a:r>
            <a:r>
              <a:rPr lang="en-US" sz="2400" dirty="0"/>
              <a:t> – </a:t>
            </a:r>
            <a:r>
              <a:rPr lang="en-US" sz="2400" b="1" dirty="0">
                <a:solidFill>
                  <a:srgbClr val="4472C4"/>
                </a:solidFill>
              </a:rPr>
              <a:t>Education Trust Fund Advancement and Technology Appropriation</a:t>
            </a:r>
          </a:p>
          <a:p>
            <a:r>
              <a:rPr lang="en-US" sz="2400" dirty="0"/>
              <a:t>This bill makes supplemental appropriations from the Education Trust Fund Advancement and Technology Fund for FY2024, including appropriations to the public institutions of higher education in the amount of $191,590,000. </a:t>
            </a:r>
          </a:p>
          <a:p>
            <a:pPr marL="800100" lvl="1" indent="-342900">
              <a:buFont typeface="Arial" panose="020B0604020202020204" pitchFamily="34" charset="0"/>
              <a:buChar char="•"/>
            </a:pPr>
            <a:r>
              <a:rPr lang="en-US" sz="2400" dirty="0"/>
              <a:t>Universities and Community Colleges split these funds according to a formula</a:t>
            </a:r>
          </a:p>
          <a:p>
            <a:pPr marL="800100" lvl="1" indent="-342900">
              <a:buFont typeface="Arial" panose="020B0604020202020204" pitchFamily="34" charset="0"/>
              <a:buChar char="•"/>
            </a:pPr>
            <a:r>
              <a:rPr lang="en-US" sz="2400" dirty="0"/>
              <a:t>Can use for technology and deferred maintenance, safety issues  </a:t>
            </a:r>
          </a:p>
          <a:p>
            <a:endParaRPr lang="en-US" sz="2400" dirty="0"/>
          </a:p>
          <a:p>
            <a:r>
              <a:rPr lang="en-US" sz="2400" b="1" dirty="0"/>
              <a:t>SB129</a:t>
            </a:r>
            <a:r>
              <a:rPr lang="en-US" sz="2400" dirty="0"/>
              <a:t> – </a:t>
            </a:r>
            <a:r>
              <a:rPr lang="en-US" sz="2400" b="1" dirty="0">
                <a:solidFill>
                  <a:srgbClr val="4472C4"/>
                </a:solidFill>
              </a:rPr>
              <a:t>Diversity, Equity, Inclusion (DEI)</a:t>
            </a:r>
          </a:p>
          <a:p>
            <a:r>
              <a:rPr lang="en-US" sz="2400" dirty="0"/>
              <a:t>The bill proposes new measures that would prohibit state agencies, education boards, and public institutions from engaging in DEI programming.                                                                                                                                                                                                                                                                                                                                            </a:t>
            </a:r>
          </a:p>
          <a:p>
            <a:pPr marL="800100" lvl="1" indent="-342900">
              <a:buFont typeface="Arial" panose="020B0604020202020204" pitchFamily="34" charset="0"/>
              <a:buChar char="•"/>
            </a:pPr>
            <a:r>
              <a:rPr lang="en-US" sz="2400" dirty="0"/>
              <a:t>Seeks to eliminate “divisive concepts” that could promote division on the grounds of race, class, sexuality, or national origin</a:t>
            </a:r>
          </a:p>
          <a:p>
            <a:pPr marL="800100" lvl="1" indent="-342900">
              <a:buFont typeface="Arial" panose="020B0604020202020204" pitchFamily="34" charset="0"/>
              <a:buChar char="•"/>
            </a:pPr>
            <a:r>
              <a:rPr lang="en-US" sz="2400" dirty="0"/>
              <a:t>Generated considerable public interest</a:t>
            </a:r>
          </a:p>
          <a:p>
            <a:pPr marL="800100" lvl="1" indent="-342900">
              <a:buFont typeface="Arial" panose="020B0604020202020204" pitchFamily="34" charset="0"/>
              <a:buChar char="•"/>
            </a:pPr>
            <a:r>
              <a:rPr lang="en-US" sz="2400" dirty="0"/>
              <a:t>Recently passed the Senate and House</a:t>
            </a:r>
          </a:p>
          <a:p>
            <a:pPr marL="800100" lvl="1" indent="-342900">
              <a:buFont typeface="Arial" panose="020B0604020202020204" pitchFamily="34" charset="0"/>
              <a:buChar char="•"/>
            </a:pPr>
            <a:r>
              <a:rPr lang="en-US" sz="2400" dirty="0"/>
              <a:t>Awaiting the Governor’s signature </a:t>
            </a:r>
            <a:endParaRPr lang="en-US" sz="2200" dirty="0"/>
          </a:p>
        </p:txBody>
      </p:sp>
      <p:sp>
        <p:nvSpPr>
          <p:cNvPr id="4" name="Rectangle 2">
            <a:extLst>
              <a:ext uri="{FF2B5EF4-FFF2-40B4-BE49-F238E27FC236}">
                <a16:creationId xmlns:a16="http://schemas.microsoft.com/office/drawing/2014/main" id="{AC337689-5739-41FF-927A-B8975D3E6E3E}"/>
              </a:ext>
            </a:extLst>
          </p:cNvPr>
          <p:cNvSpPr txBox="1">
            <a:spLocks noChangeArrowheads="1"/>
          </p:cNvSpPr>
          <p:nvPr/>
        </p:nvSpPr>
        <p:spPr>
          <a:xfrm>
            <a:off x="1524000" y="0"/>
            <a:ext cx="9144000" cy="88735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b="1" dirty="0">
                <a:solidFill>
                  <a:srgbClr val="4472C4"/>
                </a:solidFill>
                <a:latin typeface="+mn-lt"/>
                <a:cs typeface="Arial" panose="020B0604020202020204" pitchFamily="34" charset="0"/>
              </a:rPr>
              <a:t>Legislative Update</a:t>
            </a:r>
          </a:p>
        </p:txBody>
      </p:sp>
      <p:pic>
        <p:nvPicPr>
          <p:cNvPr id="6" name="Picture 2" descr="Alabama State Legislature Seal">
            <a:extLst>
              <a:ext uri="{FF2B5EF4-FFF2-40B4-BE49-F238E27FC236}">
                <a16:creationId xmlns:a16="http://schemas.microsoft.com/office/drawing/2014/main" id="{56D97505-26C1-40A0-BF31-EECDAF4F6F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0886" y="187524"/>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616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9FCBEA-54DA-4200-99FF-ABCC56EFA071}"/>
              </a:ext>
            </a:extLst>
          </p:cNvPr>
          <p:cNvSpPr txBox="1"/>
          <p:nvPr/>
        </p:nvSpPr>
        <p:spPr>
          <a:xfrm>
            <a:off x="509275" y="843934"/>
            <a:ext cx="10615773" cy="5078313"/>
          </a:xfrm>
          <a:prstGeom prst="rect">
            <a:avLst/>
          </a:prstGeom>
          <a:noFill/>
        </p:spPr>
        <p:txBody>
          <a:bodyPr wrap="square">
            <a:spAutoFit/>
          </a:bodyPr>
          <a:lstStyle/>
          <a:p>
            <a:pPr>
              <a:spcBef>
                <a:spcPts val="600"/>
              </a:spcBef>
              <a:spcAft>
                <a:spcPts val="300"/>
              </a:spcAft>
            </a:pPr>
            <a:r>
              <a:rPr lang="en-US" sz="2400" b="1" dirty="0"/>
              <a:t>SB31</a:t>
            </a:r>
            <a:r>
              <a:rPr lang="en-US" sz="2400" dirty="0"/>
              <a:t> – </a:t>
            </a:r>
            <a:r>
              <a:rPr lang="en-US" sz="2400" b="1" dirty="0">
                <a:solidFill>
                  <a:srgbClr val="4472C4"/>
                </a:solidFill>
              </a:rPr>
              <a:t>Distressed Institutions</a:t>
            </a:r>
          </a:p>
          <a:p>
            <a:pPr>
              <a:spcBef>
                <a:spcPts val="600"/>
              </a:spcBef>
              <a:spcAft>
                <a:spcPts val="300"/>
              </a:spcAft>
            </a:pPr>
            <a:r>
              <a:rPr lang="en-US" sz="2400" dirty="0"/>
              <a:t>Changes the administrator of the Distressed Institutions of Higher Education Revolving Loan Program to the Executive Director of the Alabama Commission on Higher Education. </a:t>
            </a:r>
          </a:p>
          <a:p>
            <a:pPr marL="800100" lvl="1" indent="-342900">
              <a:spcBef>
                <a:spcPts val="600"/>
              </a:spcBef>
              <a:spcAft>
                <a:spcPts val="300"/>
              </a:spcAft>
              <a:buFont typeface="Arial" panose="020B0604020202020204" pitchFamily="34" charset="0"/>
              <a:buChar char="•"/>
            </a:pPr>
            <a:r>
              <a:rPr lang="en-US" sz="2400" dirty="0"/>
              <a:t>Amends last year’s bill</a:t>
            </a:r>
          </a:p>
          <a:p>
            <a:pPr marL="800100" lvl="1" indent="-342900">
              <a:spcBef>
                <a:spcPts val="600"/>
              </a:spcBef>
              <a:spcAft>
                <a:spcPts val="300"/>
              </a:spcAft>
              <a:buFont typeface="Arial" panose="020B0604020202020204" pitchFamily="34" charset="0"/>
              <a:buChar char="•"/>
            </a:pPr>
            <a:r>
              <a:rPr lang="en-US" sz="2400" dirty="0"/>
              <a:t>Replaces the State Treasurer with ACHE Executive Director</a:t>
            </a:r>
          </a:p>
          <a:p>
            <a:pPr marL="800100" lvl="1" indent="-342900">
              <a:spcBef>
                <a:spcPts val="600"/>
              </a:spcBef>
              <a:spcAft>
                <a:spcPts val="300"/>
              </a:spcAft>
              <a:buFont typeface="Arial" panose="020B0604020202020204" pitchFamily="34" charset="0"/>
              <a:buChar char="•"/>
            </a:pPr>
            <a:r>
              <a:rPr lang="en-US" sz="2400" dirty="0"/>
              <a:t>Changes criteria for approval for a loan</a:t>
            </a:r>
          </a:p>
          <a:p>
            <a:pPr marL="800100" lvl="1" indent="-342900">
              <a:spcBef>
                <a:spcPts val="600"/>
              </a:spcBef>
              <a:spcAft>
                <a:spcPts val="300"/>
              </a:spcAft>
              <a:buFont typeface="Arial" panose="020B0604020202020204" pitchFamily="34" charset="0"/>
              <a:buChar char="•"/>
            </a:pPr>
            <a:r>
              <a:rPr lang="en-US" sz="2400" dirty="0"/>
              <a:t>After receipt of application, ACHE will have 30 days for making a payment. </a:t>
            </a:r>
          </a:p>
          <a:p>
            <a:pPr marL="800100" lvl="1" indent="-342900">
              <a:spcBef>
                <a:spcPts val="600"/>
              </a:spcBef>
              <a:spcAft>
                <a:spcPts val="300"/>
              </a:spcAft>
              <a:buFont typeface="Arial" panose="020B0604020202020204" pitchFamily="34" charset="0"/>
              <a:buChar char="•"/>
            </a:pPr>
            <a:r>
              <a:rPr lang="en-US" sz="2400" dirty="0"/>
              <a:t>Received a favorable report from the Senate F&amp;TE Committee</a:t>
            </a:r>
          </a:p>
          <a:p>
            <a:pPr marL="800100" lvl="1" indent="-342900">
              <a:spcBef>
                <a:spcPts val="600"/>
              </a:spcBef>
              <a:spcAft>
                <a:spcPts val="300"/>
              </a:spcAft>
              <a:buFont typeface="Arial" panose="020B0604020202020204" pitchFamily="34" charset="0"/>
              <a:buChar char="•"/>
            </a:pPr>
            <a:r>
              <a:rPr lang="en-US" sz="2400" dirty="0"/>
              <a:t>Passed the Senate</a:t>
            </a:r>
          </a:p>
          <a:p>
            <a:pPr marL="800100" lvl="1" indent="-342900">
              <a:spcBef>
                <a:spcPts val="600"/>
              </a:spcBef>
              <a:spcAft>
                <a:spcPts val="300"/>
              </a:spcAft>
              <a:buFont typeface="Arial" panose="020B0604020202020204" pitchFamily="34" charset="0"/>
              <a:buChar char="•"/>
            </a:pPr>
            <a:r>
              <a:rPr lang="en-US" sz="2400" dirty="0"/>
              <a:t>Now goes to a House Committee for consideration </a:t>
            </a:r>
          </a:p>
        </p:txBody>
      </p:sp>
      <p:sp>
        <p:nvSpPr>
          <p:cNvPr id="4" name="Rectangle 2">
            <a:extLst>
              <a:ext uri="{FF2B5EF4-FFF2-40B4-BE49-F238E27FC236}">
                <a16:creationId xmlns:a16="http://schemas.microsoft.com/office/drawing/2014/main" id="{E742DB08-3BA4-43DE-B039-F2C8CCDC8893}"/>
              </a:ext>
            </a:extLst>
          </p:cNvPr>
          <p:cNvSpPr txBox="1">
            <a:spLocks noChangeArrowheads="1"/>
          </p:cNvSpPr>
          <p:nvPr/>
        </p:nvSpPr>
        <p:spPr>
          <a:xfrm>
            <a:off x="1524000" y="0"/>
            <a:ext cx="9144000" cy="88735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b="1" dirty="0">
                <a:solidFill>
                  <a:srgbClr val="4472C4"/>
                </a:solidFill>
                <a:latin typeface="+mn-lt"/>
                <a:cs typeface="Arial" panose="020B0604020202020204" pitchFamily="34" charset="0"/>
              </a:rPr>
              <a:t>Legislative Update</a:t>
            </a:r>
          </a:p>
        </p:txBody>
      </p:sp>
      <p:pic>
        <p:nvPicPr>
          <p:cNvPr id="7" name="Picture 2" descr="Alabama State Legislature Seal">
            <a:extLst>
              <a:ext uri="{FF2B5EF4-FFF2-40B4-BE49-F238E27FC236}">
                <a16:creationId xmlns:a16="http://schemas.microsoft.com/office/drawing/2014/main" id="{F7B3F543-161C-4259-8346-FBB951AEE18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0886" y="187524"/>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520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E44422-90E0-41E5-AE1A-657C0C82309B}"/>
              </a:ext>
            </a:extLst>
          </p:cNvPr>
          <p:cNvSpPr txBox="1"/>
          <p:nvPr/>
        </p:nvSpPr>
        <p:spPr>
          <a:xfrm>
            <a:off x="508208" y="851706"/>
            <a:ext cx="10645567" cy="5847755"/>
          </a:xfrm>
          <a:prstGeom prst="rect">
            <a:avLst/>
          </a:prstGeom>
          <a:noFill/>
        </p:spPr>
        <p:txBody>
          <a:bodyPr wrap="square" rtlCol="0">
            <a:spAutoFit/>
          </a:bodyPr>
          <a:lstStyle/>
          <a:p>
            <a:r>
              <a:rPr lang="en-US" sz="2400" b="1" dirty="0">
                <a:solidFill>
                  <a:srgbClr val="000000"/>
                </a:solidFill>
              </a:rPr>
              <a:t>SB100</a:t>
            </a:r>
            <a:r>
              <a:rPr lang="en-US" sz="2400" dirty="0">
                <a:solidFill>
                  <a:srgbClr val="000000"/>
                </a:solidFill>
              </a:rPr>
              <a:t> – </a:t>
            </a:r>
            <a:r>
              <a:rPr lang="en-US" sz="2400" b="1" dirty="0">
                <a:solidFill>
                  <a:srgbClr val="4472C4"/>
                </a:solidFill>
              </a:rPr>
              <a:t>Board of Medical Scholarship Awards Fund</a:t>
            </a:r>
          </a:p>
          <a:p>
            <a:r>
              <a:rPr lang="en-US" sz="2400" dirty="0">
                <a:solidFill>
                  <a:srgbClr val="000000"/>
                </a:solidFill>
              </a:rPr>
              <a:t>Creates the Board of Medical Scholarship Awards Fund in the State Treasury, requires funds received by the board from the repayment of loans, fees, donations, grants, and bequests to be deposited in the fund for granting scholarships and making loans to medical students. </a:t>
            </a:r>
          </a:p>
          <a:p>
            <a:pPr marL="800100" indent="-342900">
              <a:buFont typeface="Arial" panose="020B0604020202020204" pitchFamily="34" charset="0"/>
              <a:buChar char="•"/>
            </a:pPr>
            <a:r>
              <a:rPr lang="en-US" sz="2400" dirty="0">
                <a:solidFill>
                  <a:srgbClr val="000000"/>
                </a:solidFill>
              </a:rPr>
              <a:t>Senate passed </a:t>
            </a:r>
          </a:p>
          <a:p>
            <a:pPr marL="800100" indent="-342900">
              <a:buFont typeface="Arial" panose="020B0604020202020204" pitchFamily="34" charset="0"/>
              <a:buChar char="•"/>
            </a:pPr>
            <a:r>
              <a:rPr lang="en-US" sz="2400" dirty="0">
                <a:solidFill>
                  <a:srgbClr val="000000"/>
                </a:solidFill>
              </a:rPr>
              <a:t>Received a favorable report from the House Ways &amp; Means Committee </a:t>
            </a:r>
          </a:p>
          <a:p>
            <a:endParaRPr lang="en-US" sz="1400" dirty="0">
              <a:solidFill>
                <a:srgbClr val="000000"/>
              </a:solidFill>
            </a:endParaRPr>
          </a:p>
          <a:p>
            <a:r>
              <a:rPr lang="en-US" sz="2400" b="1" dirty="0">
                <a:solidFill>
                  <a:srgbClr val="000000"/>
                </a:solidFill>
              </a:rPr>
              <a:t>SB55</a:t>
            </a:r>
            <a:r>
              <a:rPr lang="en-US" sz="2400" dirty="0">
                <a:solidFill>
                  <a:srgbClr val="000000"/>
                </a:solidFill>
              </a:rPr>
              <a:t> – </a:t>
            </a:r>
            <a:r>
              <a:rPr lang="en-US" sz="2400" b="1" dirty="0">
                <a:solidFill>
                  <a:srgbClr val="4472C4"/>
                </a:solidFill>
              </a:rPr>
              <a:t>State Personnel Job Classifications</a:t>
            </a:r>
          </a:p>
          <a:p>
            <a:r>
              <a:rPr lang="en-US" sz="2400" dirty="0">
                <a:solidFill>
                  <a:srgbClr val="000000"/>
                </a:solidFill>
              </a:rPr>
              <a:t>Would require the State Personnel Director to regularly assess the requirements for employment within classifications of positions in the state service and identify classifications for which the requirements may be reduced. </a:t>
            </a:r>
          </a:p>
          <a:p>
            <a:pPr marL="800100" indent="-342900">
              <a:buFont typeface="Arial" panose="020B0604020202020204" pitchFamily="34" charset="0"/>
              <a:buChar char="•"/>
            </a:pPr>
            <a:r>
              <a:rPr lang="en-US" sz="2400" dirty="0">
                <a:solidFill>
                  <a:srgbClr val="000000"/>
                </a:solidFill>
              </a:rPr>
              <a:t>Some may change the requirement of a four-year college degree </a:t>
            </a:r>
          </a:p>
          <a:p>
            <a:pPr marL="800100" indent="-342900">
              <a:buFont typeface="Arial" panose="020B0604020202020204" pitchFamily="34" charset="0"/>
              <a:buChar char="•"/>
            </a:pPr>
            <a:r>
              <a:rPr lang="en-US" sz="2400" dirty="0">
                <a:solidFill>
                  <a:srgbClr val="000000"/>
                </a:solidFill>
              </a:rPr>
              <a:t>Senate passed</a:t>
            </a:r>
          </a:p>
          <a:p>
            <a:pPr marL="800100" indent="-342900">
              <a:buFont typeface="Arial" panose="020B0604020202020204" pitchFamily="34" charset="0"/>
              <a:buChar char="•"/>
            </a:pPr>
            <a:r>
              <a:rPr lang="en-US" sz="2400" dirty="0">
                <a:solidFill>
                  <a:srgbClr val="000000"/>
                </a:solidFill>
              </a:rPr>
              <a:t>Received a favorable report from the House State Government Committee but has yet to be on the House floor </a:t>
            </a:r>
          </a:p>
        </p:txBody>
      </p:sp>
      <p:sp>
        <p:nvSpPr>
          <p:cNvPr id="3" name="Slide Number Placeholder 1">
            <a:extLst>
              <a:ext uri="{FF2B5EF4-FFF2-40B4-BE49-F238E27FC236}">
                <a16:creationId xmlns:a16="http://schemas.microsoft.com/office/drawing/2014/main" id="{6BDFF18F-06BA-4E69-963B-5290C7BE34DE}"/>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Rectangle 2">
            <a:extLst>
              <a:ext uri="{FF2B5EF4-FFF2-40B4-BE49-F238E27FC236}">
                <a16:creationId xmlns:a16="http://schemas.microsoft.com/office/drawing/2014/main" id="{298CA303-A7E7-49CB-9A81-68B73F74D17C}"/>
              </a:ext>
            </a:extLst>
          </p:cNvPr>
          <p:cNvSpPr txBox="1">
            <a:spLocks noChangeArrowheads="1"/>
          </p:cNvSpPr>
          <p:nvPr/>
        </p:nvSpPr>
        <p:spPr>
          <a:xfrm>
            <a:off x="1524000" y="0"/>
            <a:ext cx="9144000" cy="88735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b="1" dirty="0">
                <a:solidFill>
                  <a:srgbClr val="4472C4"/>
                </a:solidFill>
                <a:latin typeface="+mn-lt"/>
                <a:cs typeface="Arial" panose="020B0604020202020204" pitchFamily="34" charset="0"/>
              </a:rPr>
              <a:t>Legislative Update</a:t>
            </a:r>
          </a:p>
        </p:txBody>
      </p:sp>
      <p:pic>
        <p:nvPicPr>
          <p:cNvPr id="8" name="Picture 2" descr="Alabama State Legislature Seal">
            <a:extLst>
              <a:ext uri="{FF2B5EF4-FFF2-40B4-BE49-F238E27FC236}">
                <a16:creationId xmlns:a16="http://schemas.microsoft.com/office/drawing/2014/main" id="{89146467-124D-4E7A-A192-34C0BE8EA8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0886" y="187524"/>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217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D7FC6E0-919B-4D85-92F4-401217ADF8CB}"/>
              </a:ext>
            </a:extLst>
          </p:cNvPr>
          <p:cNvSpPr txBox="1">
            <a:spLocks noChangeArrowheads="1"/>
          </p:cNvSpPr>
          <p:nvPr/>
        </p:nvSpPr>
        <p:spPr>
          <a:xfrm>
            <a:off x="1524000" y="0"/>
            <a:ext cx="9144000" cy="88735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b="1" dirty="0">
                <a:solidFill>
                  <a:srgbClr val="4472C4"/>
                </a:solidFill>
                <a:latin typeface="+mn-lt"/>
                <a:cs typeface="Arial" panose="020B0604020202020204" pitchFamily="34" charset="0"/>
              </a:rPr>
              <a:t>Legislative Update</a:t>
            </a:r>
          </a:p>
        </p:txBody>
      </p:sp>
      <p:sp>
        <p:nvSpPr>
          <p:cNvPr id="3" name="TextBox 2">
            <a:extLst>
              <a:ext uri="{FF2B5EF4-FFF2-40B4-BE49-F238E27FC236}">
                <a16:creationId xmlns:a16="http://schemas.microsoft.com/office/drawing/2014/main" id="{B5282523-E184-4515-907D-05F433824DEA}"/>
              </a:ext>
            </a:extLst>
          </p:cNvPr>
          <p:cNvSpPr txBox="1"/>
          <p:nvPr/>
        </p:nvSpPr>
        <p:spPr>
          <a:xfrm>
            <a:off x="504773" y="849887"/>
            <a:ext cx="11277652" cy="7417415"/>
          </a:xfrm>
          <a:prstGeom prst="rect">
            <a:avLst/>
          </a:prstGeom>
          <a:noFill/>
        </p:spPr>
        <p:txBody>
          <a:bodyPr wrap="square" rtlCol="0">
            <a:spAutoFit/>
          </a:bodyPr>
          <a:lstStyle/>
          <a:p>
            <a:r>
              <a:rPr lang="en-US" sz="2400" b="1" dirty="0">
                <a:solidFill>
                  <a:srgbClr val="000000"/>
                </a:solidFill>
              </a:rPr>
              <a:t>SB176</a:t>
            </a:r>
            <a:r>
              <a:rPr lang="en-US" sz="2400" dirty="0">
                <a:solidFill>
                  <a:srgbClr val="000000"/>
                </a:solidFill>
              </a:rPr>
              <a:t> </a:t>
            </a:r>
            <a:r>
              <a:rPr lang="en-US" sz="2400" b="1" dirty="0">
                <a:solidFill>
                  <a:srgbClr val="000000"/>
                </a:solidFill>
              </a:rPr>
              <a:t>– </a:t>
            </a:r>
            <a:r>
              <a:rPr lang="en-US" sz="2400" b="1" dirty="0">
                <a:solidFill>
                  <a:srgbClr val="4472C4"/>
                </a:solidFill>
              </a:rPr>
              <a:t>Alabama Career Roadmap</a:t>
            </a:r>
          </a:p>
          <a:p>
            <a:r>
              <a:rPr lang="en-US" sz="2400" dirty="0">
                <a:solidFill>
                  <a:srgbClr val="000000"/>
                </a:solidFill>
              </a:rPr>
              <a:t>Would require the Alabama Community College System to develop a workforce exploration module, completion of which would be required for a student to graduate high school. </a:t>
            </a:r>
          </a:p>
          <a:p>
            <a:pPr marL="685800" indent="-228600">
              <a:buFont typeface="Arial" panose="020B0604020202020204" pitchFamily="34" charset="0"/>
              <a:buChar char="•"/>
            </a:pPr>
            <a:r>
              <a:rPr lang="en-US" sz="2400" dirty="0">
                <a:solidFill>
                  <a:srgbClr val="000000"/>
                </a:solidFill>
              </a:rPr>
              <a:t>	Assigned to Senate Education Policy Committee</a:t>
            </a:r>
          </a:p>
          <a:p>
            <a:endParaRPr lang="en-US" sz="1600" b="1" dirty="0"/>
          </a:p>
          <a:p>
            <a:r>
              <a:rPr lang="en-US" sz="2400" b="1" dirty="0"/>
              <a:t>HB210</a:t>
            </a:r>
            <a:r>
              <a:rPr lang="en-US" sz="2400" dirty="0"/>
              <a:t> – </a:t>
            </a:r>
            <a:r>
              <a:rPr lang="en-US" sz="2400" b="1" dirty="0">
                <a:solidFill>
                  <a:srgbClr val="4472C4"/>
                </a:solidFill>
              </a:rPr>
              <a:t>Education of Unlawfully Present Aliens</a:t>
            </a:r>
          </a:p>
          <a:p>
            <a:r>
              <a:rPr lang="en-US" sz="2400" dirty="0"/>
              <a:t>This bill will allow aliens not lawfully present in the United States who have attended high school for more than three years and graduated from HS in this state to attend public postsecondary education institutions in this state.</a:t>
            </a:r>
          </a:p>
          <a:p>
            <a:pPr marL="800100" lvl="1" indent="-342900">
              <a:buFont typeface="Arial" panose="020B0604020202020204" pitchFamily="34" charset="0"/>
              <a:buChar char="•"/>
            </a:pPr>
            <a:r>
              <a:rPr lang="en-US" sz="2400" dirty="0"/>
              <a:t>Assigned to the House Education Policy Committee</a:t>
            </a:r>
          </a:p>
          <a:p>
            <a:endParaRPr lang="en-US" dirty="0"/>
          </a:p>
          <a:p>
            <a:r>
              <a:rPr lang="en-US" sz="2400" b="1" dirty="0"/>
              <a:t>SB169</a:t>
            </a:r>
            <a:r>
              <a:rPr lang="en-US" sz="2400" dirty="0"/>
              <a:t> – </a:t>
            </a:r>
            <a:r>
              <a:rPr lang="en-US" sz="2400" b="1" dirty="0">
                <a:solidFill>
                  <a:srgbClr val="4472C4"/>
                </a:solidFill>
              </a:rPr>
              <a:t>Extension on Educational Benefits for Veterans</a:t>
            </a:r>
          </a:p>
          <a:p>
            <a:r>
              <a:rPr lang="en-US" sz="2400" b="0" i="0" u="none" strike="noStrike" dirty="0">
                <a:solidFill>
                  <a:srgbClr val="000000"/>
                </a:solidFill>
                <a:effectLst/>
                <a:latin typeface="Calibri" panose="020F0502020204030204" pitchFamily="34" charset="0"/>
              </a:rPr>
              <a:t>This bill extends educational benefits for eligible dependents of deceased or disabled veterans to include post-bachelor and graduate studies in a medical field.</a:t>
            </a:r>
            <a:r>
              <a:rPr lang="en-US" sz="2400" dirty="0"/>
              <a:t> </a:t>
            </a:r>
          </a:p>
          <a:p>
            <a:pPr marL="800100" lvl="1" indent="-342900">
              <a:buFont typeface="Arial" panose="020B0604020202020204" pitchFamily="34" charset="0"/>
              <a:buChar char="•"/>
            </a:pPr>
            <a:r>
              <a:rPr lang="en-US" sz="2400" dirty="0"/>
              <a:t>Assigned to the Senate F&amp;TE Committee</a:t>
            </a:r>
          </a:p>
          <a:p>
            <a:endParaRPr lang="en-US" sz="2200" dirty="0"/>
          </a:p>
          <a:p>
            <a:endParaRPr lang="en-US" sz="2200" dirty="0"/>
          </a:p>
          <a:p>
            <a:pPr lvl="1"/>
            <a:endParaRPr lang="en-US" sz="2200" dirty="0"/>
          </a:p>
          <a:p>
            <a:endParaRPr lang="en-US" sz="2200" dirty="0"/>
          </a:p>
          <a:p>
            <a:endParaRPr lang="en-US" sz="2200" dirty="0"/>
          </a:p>
        </p:txBody>
      </p:sp>
      <p:pic>
        <p:nvPicPr>
          <p:cNvPr id="5" name="Picture 2" descr="Alabama State Legislature Seal">
            <a:extLst>
              <a:ext uri="{FF2B5EF4-FFF2-40B4-BE49-F238E27FC236}">
                <a16:creationId xmlns:a16="http://schemas.microsoft.com/office/drawing/2014/main" id="{75A3329E-09AA-4C8F-BCD7-32672B7044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0886" y="187524"/>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628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032AFD7-B254-40BF-86D5-E258453D489F}"/>
              </a:ext>
            </a:extLst>
          </p:cNvPr>
          <p:cNvSpPr txBox="1">
            <a:spLocks noChangeArrowheads="1"/>
          </p:cNvSpPr>
          <p:nvPr/>
        </p:nvSpPr>
        <p:spPr>
          <a:xfrm>
            <a:off x="1524000" y="0"/>
            <a:ext cx="9144000" cy="88735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b="1" dirty="0">
                <a:solidFill>
                  <a:srgbClr val="4472C4"/>
                </a:solidFill>
                <a:latin typeface="+mn-lt"/>
                <a:cs typeface="Arial" panose="020B0604020202020204" pitchFamily="34" charset="0"/>
              </a:rPr>
              <a:t>Legislative Update</a:t>
            </a:r>
          </a:p>
        </p:txBody>
      </p:sp>
      <p:sp>
        <p:nvSpPr>
          <p:cNvPr id="3" name="TextBox 2">
            <a:extLst>
              <a:ext uri="{FF2B5EF4-FFF2-40B4-BE49-F238E27FC236}">
                <a16:creationId xmlns:a16="http://schemas.microsoft.com/office/drawing/2014/main" id="{A97CEC92-80E3-401F-AA94-0D3220CBB622}"/>
              </a:ext>
            </a:extLst>
          </p:cNvPr>
          <p:cNvSpPr txBox="1"/>
          <p:nvPr/>
        </p:nvSpPr>
        <p:spPr>
          <a:xfrm>
            <a:off x="514939" y="845851"/>
            <a:ext cx="10545996" cy="6140142"/>
          </a:xfrm>
          <a:prstGeom prst="rect">
            <a:avLst/>
          </a:prstGeom>
          <a:noFill/>
        </p:spPr>
        <p:txBody>
          <a:bodyPr wrap="square" rtlCol="0">
            <a:spAutoFit/>
          </a:bodyPr>
          <a:lstStyle/>
          <a:p>
            <a:pPr>
              <a:spcAft>
                <a:spcPts val="600"/>
              </a:spcAft>
            </a:pPr>
            <a:r>
              <a:rPr lang="en-US" sz="2400" b="1" dirty="0"/>
              <a:t>SB183</a:t>
            </a:r>
            <a:r>
              <a:rPr lang="en-US" sz="2400" dirty="0"/>
              <a:t> – </a:t>
            </a:r>
            <a:r>
              <a:rPr lang="en-US" sz="2400" b="1" dirty="0">
                <a:solidFill>
                  <a:srgbClr val="4472C4"/>
                </a:solidFill>
              </a:rPr>
              <a:t>Closed Browser Remote Testing</a:t>
            </a:r>
          </a:p>
          <a:p>
            <a:pPr>
              <a:spcAft>
                <a:spcPts val="600"/>
              </a:spcAft>
            </a:pPr>
            <a:r>
              <a:rPr lang="en-US" sz="2400" dirty="0"/>
              <a:t>This bill would authorize the closed browser remote testing of full-time virtual students for state required assessments under certain conditions. This bill would also specify the conditions for administering the assessments and </a:t>
            </a:r>
            <a:r>
              <a:rPr lang="en-US" sz="2400" u="sng" dirty="0"/>
              <a:t>would exempt public institutions of higher education</a:t>
            </a:r>
            <a:r>
              <a:rPr lang="en-US" sz="2400" dirty="0"/>
              <a:t>.</a:t>
            </a:r>
          </a:p>
          <a:p>
            <a:pPr marL="800100" marR="0" lvl="1" indent="-342900" algn="l" defTabSz="914400" rtl="0" eaLnBrk="1" fontAlgn="auto" latinLnBrk="0" hangingPunct="1">
              <a:lnSpc>
                <a:spcPct val="100000"/>
              </a:lnSpc>
              <a:spcAft>
                <a:spcPts val="60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ea typeface="+mn-ea"/>
                <a:cs typeface="+mn-cs"/>
              </a:rPr>
              <a:t>Assigned to the Senate Education Policy Committee</a:t>
            </a:r>
          </a:p>
          <a:p>
            <a:pPr marL="800100" marR="0" lvl="1" indent="-342900" algn="l" defTabSz="914400" rtl="0" eaLnBrk="1" fontAlgn="auto" latinLnBrk="0" hangingPunct="1">
              <a:lnSpc>
                <a:spcPct val="100000"/>
              </a:lnSpc>
              <a:spcAft>
                <a:spcPts val="600"/>
              </a:spcAft>
              <a:buClrTx/>
              <a:buSzTx/>
              <a:buFont typeface="Arial" panose="020B0604020202020204" pitchFamily="34" charset="0"/>
              <a:buChar char="•"/>
              <a:tabLst/>
              <a:defRPr/>
            </a:pPr>
            <a:r>
              <a:rPr lang="en-US" sz="2400" dirty="0">
                <a:solidFill>
                  <a:prstClr val="black"/>
                </a:solidFill>
              </a:rPr>
              <a:t>Received a favorable report from the </a:t>
            </a:r>
            <a:r>
              <a:rPr kumimoji="0" lang="en-US" sz="2400" i="0" u="none" strike="noStrike" kern="1200" cap="none" spc="0" normalizeH="0" baseline="0" noProof="0" dirty="0">
                <a:ln>
                  <a:noFill/>
                </a:ln>
                <a:solidFill>
                  <a:prstClr val="black"/>
                </a:solidFill>
                <a:effectLst/>
                <a:uLnTx/>
                <a:uFillTx/>
                <a:ea typeface="+mn-ea"/>
                <a:cs typeface="+mn-cs"/>
              </a:rPr>
              <a:t>Senate Education Policy Committee</a:t>
            </a:r>
          </a:p>
          <a:p>
            <a:pPr marR="0" lvl="1" algn="l" defTabSz="914400" rtl="0" eaLnBrk="1" fontAlgn="auto" latinLnBrk="0" hangingPunct="1">
              <a:lnSpc>
                <a:spcPct val="100000"/>
              </a:lnSpc>
              <a:buClrTx/>
              <a:buSzTx/>
              <a:tabLst/>
              <a:defRPr/>
            </a:pPr>
            <a:endParaRPr lang="en-US" dirty="0">
              <a:solidFill>
                <a:prstClr val="black"/>
              </a:solidFill>
            </a:endParaRPr>
          </a:p>
          <a:p>
            <a:pPr>
              <a:spcAft>
                <a:spcPts val="600"/>
              </a:spcAft>
              <a:defRPr/>
            </a:pPr>
            <a:r>
              <a:rPr kumimoji="0" lang="en-US" sz="2400" b="1" i="0" u="none" strike="noStrike" kern="1200" cap="none" spc="0" normalizeH="0" baseline="0" noProof="0" dirty="0">
                <a:ln>
                  <a:noFill/>
                </a:ln>
                <a:solidFill>
                  <a:prstClr val="black"/>
                </a:solidFill>
                <a:effectLst/>
                <a:uLnTx/>
                <a:uFillTx/>
                <a:ea typeface="+mn-ea"/>
                <a:cs typeface="+mn-cs"/>
              </a:rPr>
              <a:t>SB189</a:t>
            </a:r>
            <a:r>
              <a:rPr kumimoji="0" lang="en-US" sz="2400" i="0" u="none" strike="noStrike" kern="1200" cap="none" spc="0" normalizeH="0" baseline="0" noProof="0" dirty="0">
                <a:ln>
                  <a:noFill/>
                </a:ln>
                <a:solidFill>
                  <a:prstClr val="black"/>
                </a:solidFill>
                <a:effectLst/>
                <a:uLnTx/>
                <a:uFillTx/>
                <a:ea typeface="+mn-ea"/>
                <a:cs typeface="+mn-cs"/>
              </a:rPr>
              <a:t> – </a:t>
            </a:r>
            <a:r>
              <a:rPr kumimoji="0" lang="en-US" sz="2400" b="1" i="0" u="none" strike="noStrike" kern="1200" cap="none" spc="0" normalizeH="0" baseline="0" noProof="0" dirty="0">
                <a:ln>
                  <a:noFill/>
                </a:ln>
                <a:solidFill>
                  <a:srgbClr val="4472C4"/>
                </a:solidFill>
                <a:effectLst/>
                <a:uLnTx/>
                <a:uFillTx/>
                <a:ea typeface="+mn-ea"/>
                <a:cs typeface="+mn-cs"/>
              </a:rPr>
              <a:t>Tuskegee University Appropriation for Match Funding</a:t>
            </a:r>
          </a:p>
          <a:p>
            <a:pPr>
              <a:spcAft>
                <a:spcPts val="600"/>
              </a:spcAft>
              <a:defRPr/>
            </a:pPr>
            <a:r>
              <a:rPr lang="en-US" sz="2400" dirty="0"/>
              <a:t>This bill would require appropriations from the ETF to Tuskegee University for FY2025 through FY2035 to compensate the university for the lack of match funding needed for federal formula funding made available to land-grant universities from 1987 through 2020.</a:t>
            </a:r>
            <a:endParaRPr kumimoji="0" lang="en-US" sz="2400" i="0" u="none" strike="noStrike" kern="1200" cap="none" spc="0" normalizeH="0" baseline="0" noProof="0" dirty="0">
              <a:ln>
                <a:noFill/>
              </a:ln>
              <a:solidFill>
                <a:prstClr val="black"/>
              </a:solidFill>
              <a:effectLst/>
              <a:uLnTx/>
              <a:uFillTx/>
              <a:ea typeface="+mn-ea"/>
              <a:cs typeface="+mn-cs"/>
            </a:endParaRPr>
          </a:p>
          <a:p>
            <a:pPr marL="800100" marR="0" lvl="1" indent="-342900" algn="l" defTabSz="914400" rtl="0" eaLnBrk="1" fontAlgn="auto" latinLnBrk="0" hangingPunct="1">
              <a:lnSpc>
                <a:spcPct val="100000"/>
              </a:lnSpc>
              <a:spcAft>
                <a:spcPts val="60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Assigned to the Senate F&amp;TE Committee</a:t>
            </a:r>
          </a:p>
          <a:p>
            <a:pPr>
              <a:spcAft>
                <a:spcPts val="600"/>
              </a:spcAft>
            </a:pPr>
            <a:endParaRPr lang="en-US" sz="2200" dirty="0"/>
          </a:p>
        </p:txBody>
      </p:sp>
      <p:pic>
        <p:nvPicPr>
          <p:cNvPr id="5" name="Picture 2" descr="Alabama State Legislature Seal">
            <a:extLst>
              <a:ext uri="{FF2B5EF4-FFF2-40B4-BE49-F238E27FC236}">
                <a16:creationId xmlns:a16="http://schemas.microsoft.com/office/drawing/2014/main" id="{073E1147-799C-43DA-BC37-36FFDD7CFA9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0886" y="187524"/>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571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1524000" y="628359"/>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rgbClr val="4472C4"/>
                </a:solidFill>
                <a:latin typeface="+mn-lt"/>
              </a:rPr>
              <a:t>II.  ROLL CALL and </a:t>
            </a:r>
            <a:br>
              <a:rPr lang="en-US" b="1" dirty="0">
                <a:solidFill>
                  <a:srgbClr val="4472C4"/>
                </a:solidFill>
                <a:latin typeface="+mn-lt"/>
              </a:rPr>
            </a:br>
            <a:r>
              <a:rPr lang="en-US" b="1" dirty="0">
                <a:solidFill>
                  <a:srgbClr val="4472C4"/>
                </a:solidFill>
                <a:latin typeface="+mn-lt"/>
              </a:rPr>
              <a:t>QUORUM DETERMINATION	</a:t>
            </a:r>
          </a:p>
        </p:txBody>
      </p:sp>
      <p:pic>
        <p:nvPicPr>
          <p:cNvPr id="6" name="Picture 5">
            <a:extLst>
              <a:ext uri="{FF2B5EF4-FFF2-40B4-BE49-F238E27FC236}">
                <a16:creationId xmlns:a16="http://schemas.microsoft.com/office/drawing/2014/main" id="{023E37BE-F31B-459F-991E-CA26BBB9744D}"/>
              </a:ext>
            </a:extLst>
          </p:cNvPr>
          <p:cNvPicPr>
            <a:picLocks noChangeAspect="1"/>
          </p:cNvPicPr>
          <p:nvPr/>
        </p:nvPicPr>
        <p:blipFill>
          <a:blip r:embed="rId2"/>
          <a:stretch>
            <a:fillRect/>
          </a:stretch>
        </p:blipFill>
        <p:spPr>
          <a:xfrm>
            <a:off x="2354817" y="2020810"/>
            <a:ext cx="7482366" cy="4208831"/>
          </a:xfrm>
          <a:prstGeom prst="rect">
            <a:avLst/>
          </a:prstGeom>
          <a:effectLst>
            <a:outerShdw blurRad="63500" sx="102000" sy="102000" algn="ctr" rotWithShape="0">
              <a:prstClr val="black">
                <a:alpha val="40000"/>
              </a:prstClr>
            </a:outerShdw>
          </a:effectLst>
        </p:spPr>
      </p:pic>
      <p:sp>
        <p:nvSpPr>
          <p:cNvPr id="5" name="Slide Number Placeholder 1">
            <a:extLst>
              <a:ext uri="{FF2B5EF4-FFF2-40B4-BE49-F238E27FC236}">
                <a16:creationId xmlns:a16="http://schemas.microsoft.com/office/drawing/2014/main" id="{530B3A06-33F0-4655-9357-D794E25E71B0}"/>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8536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826154" y="544846"/>
            <a:ext cx="8539692" cy="1365222"/>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b="1" dirty="0">
                <a:solidFill>
                  <a:srgbClr val="4472C4"/>
                </a:solidFill>
                <a:latin typeface="+mn-lt"/>
              </a:rPr>
              <a:t>VIII</a:t>
            </a:r>
            <a:r>
              <a:rPr kumimoji="0" lang="en-US" b="1" i="0" u="none" strike="noStrike" kern="1200" cap="all" spc="0" normalizeH="0" baseline="0" noProof="0" dirty="0">
                <a:ln>
                  <a:noFill/>
                </a:ln>
                <a:solidFill>
                  <a:srgbClr val="4472C4"/>
                </a:solidFill>
                <a:effectLst/>
                <a:uLnTx/>
                <a:uFillTx/>
                <a:latin typeface="+mn-lt"/>
              </a:rPr>
              <a:t>.   DISCUSSION</a:t>
            </a:r>
            <a:r>
              <a:rPr kumimoji="0" lang="en-US" b="1" i="0" u="none" strike="noStrike" kern="1200" cap="all" spc="300" normalizeH="0" baseline="0" noProof="0" dirty="0">
                <a:ln>
                  <a:noFill/>
                </a:ln>
                <a:solidFill>
                  <a:srgbClr val="4472C4"/>
                </a:solidFill>
                <a:effectLst/>
                <a:uLnTx/>
                <a:uFillTx/>
                <a:latin typeface="+mn-lt"/>
              </a:rPr>
              <a:t> </a:t>
            </a:r>
            <a:r>
              <a:rPr kumimoji="0" lang="en-US" b="1" i="0" u="none" strike="noStrike" kern="1200" cap="all" spc="0" normalizeH="0" baseline="0" noProof="0" dirty="0">
                <a:ln>
                  <a:noFill/>
                </a:ln>
                <a:solidFill>
                  <a:srgbClr val="4472C4"/>
                </a:solidFill>
                <a:effectLst/>
                <a:uLnTx/>
                <a:uFillTx/>
                <a:latin typeface="+mn-lt"/>
              </a:rPr>
              <a:t>ITEMS</a:t>
            </a:r>
            <a:br>
              <a:rPr kumimoji="0" lang="en-US" b="1" i="0" u="none" strike="noStrike" kern="1200" cap="all" spc="0" normalizeH="0" baseline="0" noProof="0" dirty="0">
                <a:ln>
                  <a:noFill/>
                </a:ln>
                <a:solidFill>
                  <a:srgbClr val="0070C0"/>
                </a:solidFill>
                <a:effectLst/>
                <a:uLnTx/>
                <a:uFillTx/>
                <a:latin typeface="+mn-lt"/>
              </a:rPr>
            </a:br>
            <a:r>
              <a:rPr kumimoji="0" lang="en-US" b="1" i="0" u="none" strike="noStrike" kern="1200" cap="all" spc="0" normalizeH="0" baseline="0" noProof="0" dirty="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pic>
        <p:nvPicPr>
          <p:cNvPr id="7170" name="Picture 2" descr="See the source image">
            <a:extLst>
              <a:ext uri="{FF2B5EF4-FFF2-40B4-BE49-F238E27FC236}">
                <a16:creationId xmlns:a16="http://schemas.microsoft.com/office/drawing/2014/main" id="{B9A65C39-D51E-46C0-B7BB-A488317139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3733" y="1924493"/>
            <a:ext cx="5264535" cy="357254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Slide Number Placeholder 1">
            <a:extLst>
              <a:ext uri="{FF2B5EF4-FFF2-40B4-BE49-F238E27FC236}">
                <a16:creationId xmlns:a16="http://schemas.microsoft.com/office/drawing/2014/main" id="{4F6DB858-59E2-4972-8344-6EE89B0E72BF}"/>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34222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77B0D6B-9EDA-42B5-A963-13B2F60C039B}"/>
              </a:ext>
            </a:extLst>
          </p:cNvPr>
          <p:cNvSpPr txBox="1"/>
          <p:nvPr/>
        </p:nvSpPr>
        <p:spPr>
          <a:xfrm>
            <a:off x="2469856" y="1357243"/>
            <a:ext cx="7252289" cy="646331"/>
          </a:xfrm>
          <a:prstGeom prst="rect">
            <a:avLst/>
          </a:prstGeom>
          <a:noFill/>
        </p:spPr>
        <p:txBody>
          <a:bodyPr wrap="square">
            <a:spAutoFit/>
          </a:bodyPr>
          <a:lstStyle/>
          <a:p>
            <a:pPr marR="0" lvl="0" algn="ctr" defTabSz="457200" rtl="0" eaLnBrk="1" fontAlgn="auto" latinLnBrk="0" hangingPunct="1">
              <a:lnSpc>
                <a:spcPct val="100000"/>
              </a:lnSpc>
              <a:spcBef>
                <a:spcPts val="0"/>
              </a:spcBef>
              <a:spcAft>
                <a:spcPts val="0"/>
              </a:spcAft>
              <a:buClrTx/>
              <a:buSzTx/>
              <a:buFontTx/>
              <a:buNone/>
              <a:tabLst>
                <a:tab pos="27432" algn="l"/>
                <a:tab pos="-1731873600" algn="l"/>
                <a:tab pos="6542532" algn="r"/>
              </a:tabLst>
              <a:defRPr/>
            </a:pPr>
            <a:r>
              <a:rPr kumimoji="0" lang="en-US" sz="3600" b="0" i="1" u="none" strike="noStrike" kern="1400" cap="none" spc="0" normalizeH="0" baseline="0" noProof="0" dirty="0">
                <a:ln>
                  <a:noFill/>
                </a:ln>
                <a:solidFill>
                  <a:srgbClr val="4472C4"/>
                </a:solidFill>
                <a:effectLst/>
                <a:uLnTx/>
                <a:uFillTx/>
                <a:latin typeface="Calibri" panose="020F0502020204030204"/>
                <a:ea typeface="+mn-ea"/>
                <a:cs typeface="+mn-cs"/>
              </a:rPr>
              <a:t>Staff Presenter:  </a:t>
            </a:r>
            <a:r>
              <a:rPr lang="en-US" sz="3600" i="1" kern="1400" dirty="0">
                <a:solidFill>
                  <a:srgbClr val="4472C4"/>
                </a:solidFill>
                <a:latin typeface="Calibri" panose="020F0502020204030204"/>
              </a:rPr>
              <a:t>Dr. Jim Hood</a:t>
            </a:r>
            <a:endParaRPr kumimoji="0" lang="en-US" sz="3600" b="0" i="1" u="none" strike="noStrike" kern="1400" cap="none" spc="0" normalizeH="0" baseline="0" noProof="0" dirty="0">
              <a:ln>
                <a:noFill/>
              </a:ln>
              <a:solidFill>
                <a:srgbClr val="4472C4"/>
              </a:solidFill>
              <a:effectLst/>
              <a:uLnTx/>
              <a:uFillTx/>
              <a:latin typeface="Calibri" panose="020F0502020204030204"/>
              <a:ea typeface="+mn-ea"/>
              <a:cs typeface="+mn-cs"/>
            </a:endParaRPr>
          </a:p>
        </p:txBody>
      </p:sp>
      <p:sp>
        <p:nvSpPr>
          <p:cNvPr id="7" name="Rectangle 2">
            <a:extLst>
              <a:ext uri="{FF2B5EF4-FFF2-40B4-BE49-F238E27FC236}">
                <a16:creationId xmlns:a16="http://schemas.microsoft.com/office/drawing/2014/main" id="{329F7DEA-18F4-48BD-9D16-2BB66E686391}"/>
              </a:ext>
            </a:extLst>
          </p:cNvPr>
          <p:cNvSpPr txBox="1">
            <a:spLocks noChangeArrowheads="1"/>
          </p:cNvSpPr>
          <p:nvPr/>
        </p:nvSpPr>
        <p:spPr>
          <a:xfrm>
            <a:off x="1524000" y="206641"/>
            <a:ext cx="9144000" cy="103023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b="1" dirty="0">
                <a:solidFill>
                  <a:srgbClr val="4472C4"/>
                </a:solidFill>
                <a:latin typeface="+mn-lt"/>
                <a:cs typeface="Arial" panose="020B0604020202020204" pitchFamily="34" charset="0"/>
              </a:rPr>
              <a:t>Update on Student Horizon Database</a:t>
            </a:r>
          </a:p>
        </p:txBody>
      </p:sp>
      <p:sp>
        <p:nvSpPr>
          <p:cNvPr id="9" name="Slide Number Placeholder 1">
            <a:extLst>
              <a:ext uri="{FF2B5EF4-FFF2-40B4-BE49-F238E27FC236}">
                <a16:creationId xmlns:a16="http://schemas.microsoft.com/office/drawing/2014/main" id="{38327866-E470-465A-B694-9F34A9B6F733}"/>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050" name="Picture 2" descr="AI-Powered 'Data Wrangler' VS Code Tool Eases Prep Work for ...">
            <a:extLst>
              <a:ext uri="{FF2B5EF4-FFF2-40B4-BE49-F238E27FC236}">
                <a16:creationId xmlns:a16="http://schemas.microsoft.com/office/drawing/2014/main" id="{75AED59E-3DE1-497A-9179-C723355813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3943" y="2447925"/>
            <a:ext cx="3944115" cy="27432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338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02BEB8-775A-46F0-8661-2651370543DA}"/>
              </a:ext>
            </a:extLst>
          </p:cNvPr>
          <p:cNvSpPr/>
          <p:nvPr/>
        </p:nvSpPr>
        <p:spPr>
          <a:xfrm>
            <a:off x="0" y="0"/>
            <a:ext cx="1001949" cy="6858000"/>
          </a:xfrm>
          <a:prstGeom prst="rect">
            <a:avLst/>
          </a:prstGeom>
          <a:gradFill>
            <a:gsLst>
              <a:gs pos="40000">
                <a:srgbClr val="002A7E"/>
              </a:gs>
              <a:gs pos="5000">
                <a:schemeClr val="accent1">
                  <a:lumMod val="75000"/>
                </a:schemeClr>
              </a:gs>
              <a:gs pos="68000">
                <a:schemeClr val="accent1">
                  <a:lumMod val="75000"/>
                </a:schemeClr>
              </a:gs>
              <a:gs pos="91000">
                <a:srgbClr val="001746"/>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B25456E-C315-416C-8C7E-484F9FF2F3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0551" y="5854700"/>
            <a:ext cx="731520" cy="731520"/>
          </a:xfrm>
          <a:prstGeom prst="rect">
            <a:avLst/>
          </a:prstGeom>
          <a:effectLst>
            <a:outerShdw blurRad="63500" sx="102000" sy="102000" algn="ctr" rotWithShape="0">
              <a:prstClr val="black">
                <a:alpha val="40000"/>
              </a:prstClr>
            </a:outerShdw>
          </a:effectLst>
        </p:spPr>
      </p:pic>
      <p:sp>
        <p:nvSpPr>
          <p:cNvPr id="9" name="Title 1">
            <a:extLst>
              <a:ext uri="{FF2B5EF4-FFF2-40B4-BE49-F238E27FC236}">
                <a16:creationId xmlns:a16="http://schemas.microsoft.com/office/drawing/2014/main" id="{C86ED2D2-451F-4AAC-A927-681732DBAEC2}"/>
              </a:ext>
            </a:extLst>
          </p:cNvPr>
          <p:cNvSpPr txBox="1">
            <a:spLocks/>
          </p:cNvSpPr>
          <p:nvPr/>
        </p:nvSpPr>
        <p:spPr>
          <a:xfrm>
            <a:off x="1200485" y="502504"/>
            <a:ext cx="7007134" cy="75745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2A7E"/>
                </a:solidFill>
                <a:effectLst/>
                <a:uLnTx/>
                <a:uFillTx/>
                <a:latin typeface="Calibri" panose="020F0502020204030204"/>
                <a:ea typeface="+mj-ea"/>
                <a:cs typeface="+mj-cs"/>
              </a:rPr>
              <a:t>Student Horizon Database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j-ea"/>
                <a:cs typeface="Arial" panose="020B0604020202020204" pitchFamily="34" charset="0"/>
              </a:rPr>
              <a:t> </a:t>
            </a:r>
            <a:endParaRPr kumimoji="0" lang="en-US" sz="4400" b="1" i="0" u="none" strike="noStrike" kern="1200" cap="none" spc="0" normalizeH="0" baseline="0" noProof="0" dirty="0">
              <a:ln>
                <a:noFill/>
              </a:ln>
              <a:solidFill>
                <a:srgbClr val="002A7E"/>
              </a:solidFill>
              <a:effectLst/>
              <a:uLnTx/>
              <a:uFillTx/>
              <a:latin typeface="Calibri" panose="020F0502020204030204"/>
              <a:ea typeface="+mj-ea"/>
              <a:cs typeface="+mj-cs"/>
            </a:endParaRPr>
          </a:p>
        </p:txBody>
      </p:sp>
      <p:pic>
        <p:nvPicPr>
          <p:cNvPr id="8" name="Picture 2">
            <a:extLst>
              <a:ext uri="{FF2B5EF4-FFF2-40B4-BE49-F238E27FC236}">
                <a16:creationId xmlns:a16="http://schemas.microsoft.com/office/drawing/2014/main" id="{E39AFD87-3C6E-46C4-A423-34790EA1F1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614" y="1107832"/>
            <a:ext cx="3583511" cy="49754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652DFD9-2371-4460-BE8C-8C485CFB0BA3}"/>
              </a:ext>
            </a:extLst>
          </p:cNvPr>
          <p:cNvSpPr txBox="1"/>
          <p:nvPr/>
        </p:nvSpPr>
        <p:spPr>
          <a:xfrm>
            <a:off x="5567022" y="2826765"/>
            <a:ext cx="6097464" cy="2419124"/>
          </a:xfrm>
          <a:prstGeom prst="rect">
            <a:avLst/>
          </a:prstGeom>
          <a:noFill/>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…to require the Alabama Commission on Higher Education to collect data and create an interactive online tool for students for use in making informed decisions about their education and professional future.</a:t>
            </a:r>
          </a:p>
        </p:txBody>
      </p:sp>
      <p:sp>
        <p:nvSpPr>
          <p:cNvPr id="11" name="Rectangle 2">
            <a:extLst>
              <a:ext uri="{FF2B5EF4-FFF2-40B4-BE49-F238E27FC236}">
                <a16:creationId xmlns:a16="http://schemas.microsoft.com/office/drawing/2014/main" id="{035DA820-A573-4AB8-9D7F-68F39E65C297}"/>
              </a:ext>
            </a:extLst>
          </p:cNvPr>
          <p:cNvSpPr txBox="1">
            <a:spLocks noChangeArrowheads="1"/>
          </p:cNvSpPr>
          <p:nvPr/>
        </p:nvSpPr>
        <p:spPr>
          <a:xfrm>
            <a:off x="5196254" y="1187723"/>
            <a:ext cx="6705817" cy="1030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j-ea"/>
                <a:cs typeface="Arial" panose="020B0604020202020204" pitchFamily="34" charset="0"/>
              </a:rPr>
              <a:t>ACT 2023-556</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srgbClr val="4472C4"/>
                </a:solidFill>
                <a:effectLst/>
                <a:uLnTx/>
                <a:uFillTx/>
                <a:latin typeface="Calibri" panose="020F0502020204030204"/>
                <a:ea typeface="+mj-ea"/>
                <a:cs typeface="Arial" panose="020B0604020202020204" pitchFamily="34" charset="0"/>
              </a:rPr>
              <a:t>Students’ Right to Know Act</a:t>
            </a:r>
          </a:p>
        </p:txBody>
      </p:sp>
      <p:sp>
        <p:nvSpPr>
          <p:cNvPr id="5" name="Rectangle 4">
            <a:extLst>
              <a:ext uri="{FF2B5EF4-FFF2-40B4-BE49-F238E27FC236}">
                <a16:creationId xmlns:a16="http://schemas.microsoft.com/office/drawing/2014/main" id="{44736596-F2AD-43B4-8557-5EB21AA5E982}"/>
              </a:ext>
            </a:extLst>
          </p:cNvPr>
          <p:cNvSpPr/>
          <p:nvPr/>
        </p:nvSpPr>
        <p:spPr>
          <a:xfrm>
            <a:off x="4492869" y="5776546"/>
            <a:ext cx="901921" cy="578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Slide Number Placeholder 1">
            <a:extLst>
              <a:ext uri="{FF2B5EF4-FFF2-40B4-BE49-F238E27FC236}">
                <a16:creationId xmlns:a16="http://schemas.microsoft.com/office/drawing/2014/main" id="{50DA7181-FBF3-4DB1-B58E-8AEC37978EF5}"/>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7588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2E739EF-3D8F-4FF7-A4AF-05BEEFCE6910}"/>
              </a:ext>
            </a:extLst>
          </p:cNvPr>
          <p:cNvSpPr txBox="1"/>
          <p:nvPr/>
        </p:nvSpPr>
        <p:spPr>
          <a:xfrm>
            <a:off x="257175" y="221382"/>
            <a:ext cx="885825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Arial" panose="020B0604020202020204" pitchFamily="34" charset="0"/>
              </a:rPr>
              <a:t>Horizon Landing Page</a:t>
            </a:r>
          </a:p>
        </p:txBody>
      </p:sp>
      <p:sp>
        <p:nvSpPr>
          <p:cNvPr id="14" name="Speech Bubble: Rectangle 13">
            <a:extLst>
              <a:ext uri="{FF2B5EF4-FFF2-40B4-BE49-F238E27FC236}">
                <a16:creationId xmlns:a16="http://schemas.microsoft.com/office/drawing/2014/main" id="{8347B069-F245-4C08-926B-E32918CDB61B}"/>
              </a:ext>
            </a:extLst>
          </p:cNvPr>
          <p:cNvSpPr/>
          <p:nvPr/>
        </p:nvSpPr>
        <p:spPr>
          <a:xfrm>
            <a:off x="8953499" y="3041090"/>
            <a:ext cx="3019425" cy="3076906"/>
          </a:xfrm>
          <a:prstGeom prst="wedgeRectCallout">
            <a:avLst>
              <a:gd name="adj1" fmla="val -92887"/>
              <a:gd name="adj2" fmla="val 2626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Separate links to institutional data and military information</a:t>
            </a:r>
          </a:p>
        </p:txBody>
      </p:sp>
      <p:pic>
        <p:nvPicPr>
          <p:cNvPr id="3" name="Picture 2">
            <a:extLst>
              <a:ext uri="{FF2B5EF4-FFF2-40B4-BE49-F238E27FC236}">
                <a16:creationId xmlns:a16="http://schemas.microsoft.com/office/drawing/2014/main" id="{E845CFB7-EE34-47CC-8D36-3F3BF75A5F8D}"/>
              </a:ext>
            </a:extLst>
          </p:cNvPr>
          <p:cNvPicPr>
            <a:picLocks noChangeAspect="1"/>
          </p:cNvPicPr>
          <p:nvPr/>
        </p:nvPicPr>
        <p:blipFill>
          <a:blip r:embed="rId2"/>
          <a:stretch>
            <a:fillRect/>
          </a:stretch>
        </p:blipFill>
        <p:spPr>
          <a:xfrm>
            <a:off x="583654" y="1188801"/>
            <a:ext cx="7074445" cy="5378748"/>
          </a:xfrm>
          <a:prstGeom prst="rect">
            <a:avLst/>
          </a:prstGeom>
          <a:ln w="25400">
            <a:solidFill>
              <a:schemeClr val="accent1"/>
            </a:solidFill>
          </a:ln>
        </p:spPr>
      </p:pic>
      <p:sp>
        <p:nvSpPr>
          <p:cNvPr id="13" name="Speech Bubble: Rectangle 12">
            <a:extLst>
              <a:ext uri="{FF2B5EF4-FFF2-40B4-BE49-F238E27FC236}">
                <a16:creationId xmlns:a16="http://schemas.microsoft.com/office/drawing/2014/main" id="{93F8FA9B-87B1-4315-8193-521C9A294460}"/>
              </a:ext>
            </a:extLst>
          </p:cNvPr>
          <p:cNvSpPr/>
          <p:nvPr/>
        </p:nvSpPr>
        <p:spPr>
          <a:xfrm>
            <a:off x="8953500" y="1194445"/>
            <a:ext cx="3019425" cy="1643023"/>
          </a:xfrm>
          <a:prstGeom prst="wedgeRectCallout">
            <a:avLst>
              <a:gd name="adj1" fmla="val -136661"/>
              <a:gd name="adj2" fmla="val 79317"/>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Link to the Legislation</a:t>
            </a:r>
          </a:p>
        </p:txBody>
      </p:sp>
      <p:sp>
        <p:nvSpPr>
          <p:cNvPr id="7" name="Slide Number Placeholder 1">
            <a:extLst>
              <a:ext uri="{FF2B5EF4-FFF2-40B4-BE49-F238E27FC236}">
                <a16:creationId xmlns:a16="http://schemas.microsoft.com/office/drawing/2014/main" id="{F7DBC808-801B-42E8-8C6C-AB639D57F236}"/>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657EA142-E364-404E-9487-9394F499CB4D}"/>
              </a:ext>
            </a:extLst>
          </p:cNvPr>
          <p:cNvGrpSpPr/>
          <p:nvPr/>
        </p:nvGrpSpPr>
        <p:grpSpPr>
          <a:xfrm>
            <a:off x="4330700" y="2927350"/>
            <a:ext cx="125603" cy="198425"/>
            <a:chOff x="4330700" y="2927350"/>
            <a:chExt cx="125603" cy="198425"/>
          </a:xfrm>
        </p:grpSpPr>
        <p:pic>
          <p:nvPicPr>
            <p:cNvPr id="4" name="Picture 3">
              <a:extLst>
                <a:ext uri="{FF2B5EF4-FFF2-40B4-BE49-F238E27FC236}">
                  <a16:creationId xmlns:a16="http://schemas.microsoft.com/office/drawing/2014/main" id="{2C3EADAE-3BFA-4F47-B651-27B7C363CE30}"/>
                </a:ext>
              </a:extLst>
            </p:cNvPr>
            <p:cNvPicPr>
              <a:picLocks noChangeAspect="1"/>
            </p:cNvPicPr>
            <p:nvPr/>
          </p:nvPicPr>
          <p:blipFill rotWithShape="1">
            <a:blip r:embed="rId3"/>
            <a:srcRect l="20675" t="46191" r="1"/>
            <a:stretch/>
          </p:blipFill>
          <p:spPr>
            <a:xfrm>
              <a:off x="4346575" y="3014992"/>
              <a:ext cx="109728" cy="110783"/>
            </a:xfrm>
            <a:prstGeom prst="rect">
              <a:avLst/>
            </a:prstGeom>
          </p:spPr>
        </p:pic>
        <p:sp>
          <p:nvSpPr>
            <p:cNvPr id="5" name="Rectangle 4">
              <a:extLst>
                <a:ext uri="{FF2B5EF4-FFF2-40B4-BE49-F238E27FC236}">
                  <a16:creationId xmlns:a16="http://schemas.microsoft.com/office/drawing/2014/main" id="{3B24BD1C-E597-4C3C-BFFD-1C396255BF59}"/>
                </a:ext>
              </a:extLst>
            </p:cNvPr>
            <p:cNvSpPr/>
            <p:nvPr/>
          </p:nvSpPr>
          <p:spPr>
            <a:xfrm>
              <a:off x="4330700" y="2927350"/>
              <a:ext cx="91440" cy="87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7E3C590E-3596-4B27-A873-9537E9A9BA39}"/>
              </a:ext>
            </a:extLst>
          </p:cNvPr>
          <p:cNvPicPr>
            <a:picLocks/>
          </p:cNvPicPr>
          <p:nvPr/>
        </p:nvPicPr>
        <p:blipFill>
          <a:blip r:embed="rId4"/>
          <a:stretch>
            <a:fillRect/>
          </a:stretch>
        </p:blipFill>
        <p:spPr>
          <a:xfrm>
            <a:off x="4410896" y="2952431"/>
            <a:ext cx="45720" cy="73152"/>
          </a:xfrm>
          <a:prstGeom prst="rect">
            <a:avLst/>
          </a:prstGeom>
        </p:spPr>
      </p:pic>
    </p:spTree>
    <p:extLst>
      <p:ext uri="{BB962C8B-B14F-4D97-AF65-F5344CB8AC3E}">
        <p14:creationId xmlns:p14="http://schemas.microsoft.com/office/powerpoint/2010/main" val="417293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7862D2F-7747-4D03-8F5C-52779498C91A}"/>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6C7D0E6-B655-4F7A-981E-6A9AC6B86F57}"/>
              </a:ext>
            </a:extLst>
          </p:cNvPr>
          <p:cNvPicPr>
            <a:picLocks noChangeAspect="1"/>
          </p:cNvPicPr>
          <p:nvPr/>
        </p:nvPicPr>
        <p:blipFill>
          <a:blip r:embed="rId2"/>
          <a:stretch>
            <a:fillRect/>
          </a:stretch>
        </p:blipFill>
        <p:spPr>
          <a:xfrm>
            <a:off x="-147511" y="0"/>
            <a:ext cx="12487022" cy="6858000"/>
          </a:xfrm>
          <a:prstGeom prst="rect">
            <a:avLst/>
          </a:prstGeom>
        </p:spPr>
      </p:pic>
    </p:spTree>
    <p:extLst>
      <p:ext uri="{BB962C8B-B14F-4D97-AF65-F5344CB8AC3E}">
        <p14:creationId xmlns:p14="http://schemas.microsoft.com/office/powerpoint/2010/main" val="3258369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97017D-0773-42B1-ABA4-46D705E01715}"/>
              </a:ext>
            </a:extLst>
          </p:cNvPr>
          <p:cNvPicPr>
            <a:picLocks noChangeAspect="1"/>
          </p:cNvPicPr>
          <p:nvPr/>
        </p:nvPicPr>
        <p:blipFill>
          <a:blip r:embed="rId2"/>
          <a:stretch>
            <a:fillRect/>
          </a:stretch>
        </p:blipFill>
        <p:spPr>
          <a:xfrm>
            <a:off x="9615" y="-28575"/>
            <a:ext cx="12172770" cy="6858000"/>
          </a:xfrm>
          <a:prstGeom prst="rect">
            <a:avLst/>
          </a:prstGeom>
        </p:spPr>
      </p:pic>
      <p:sp>
        <p:nvSpPr>
          <p:cNvPr id="8" name="Rectangle 7">
            <a:extLst>
              <a:ext uri="{FF2B5EF4-FFF2-40B4-BE49-F238E27FC236}">
                <a16:creationId xmlns:a16="http://schemas.microsoft.com/office/drawing/2014/main" id="{397CD846-D026-4E17-8D5D-CADB440AD22E}"/>
              </a:ext>
            </a:extLst>
          </p:cNvPr>
          <p:cNvSpPr/>
          <p:nvPr/>
        </p:nvSpPr>
        <p:spPr>
          <a:xfrm>
            <a:off x="125148" y="50799"/>
            <a:ext cx="1645920" cy="640080"/>
          </a:xfrm>
          <a:prstGeom prst="rect">
            <a:avLst/>
          </a:prstGeom>
          <a:solidFill>
            <a:schemeClr val="accent4">
              <a:lumMod val="60000"/>
              <a:lumOff val="40000"/>
              <a:alpha val="38000"/>
            </a:schemeClr>
          </a:solidFill>
          <a:ln w="44450" cap="rnd">
            <a:solidFill>
              <a:srgbClr val="C0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7CF8089-BE12-4EC4-BDF4-C2813066DF94}"/>
              </a:ext>
            </a:extLst>
          </p:cNvPr>
          <p:cNvSpPr/>
          <p:nvPr/>
        </p:nvSpPr>
        <p:spPr>
          <a:xfrm>
            <a:off x="5344900" y="126999"/>
            <a:ext cx="3368234" cy="457200"/>
          </a:xfrm>
          <a:prstGeom prst="rect">
            <a:avLst/>
          </a:prstGeom>
          <a:solidFill>
            <a:schemeClr val="accent4">
              <a:lumMod val="60000"/>
              <a:lumOff val="40000"/>
              <a:alpha val="38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CAD9F5F-3B27-420E-8E41-AA57A4054AD2}"/>
              </a:ext>
            </a:extLst>
          </p:cNvPr>
          <p:cNvSpPr/>
          <p:nvPr/>
        </p:nvSpPr>
        <p:spPr>
          <a:xfrm>
            <a:off x="1765308" y="3952875"/>
            <a:ext cx="1645920" cy="752475"/>
          </a:xfrm>
          <a:prstGeom prst="rect">
            <a:avLst/>
          </a:prstGeom>
          <a:solidFill>
            <a:schemeClr val="accent4">
              <a:alpha val="38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86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ED6492-8CAE-40C0-AE8A-C98FA2431F66}"/>
              </a:ext>
            </a:extLst>
          </p:cNvPr>
          <p:cNvPicPr>
            <a:picLocks noChangeAspect="1"/>
          </p:cNvPicPr>
          <p:nvPr/>
        </p:nvPicPr>
        <p:blipFill>
          <a:blip r:embed="rId2"/>
          <a:stretch>
            <a:fillRect/>
          </a:stretch>
        </p:blipFill>
        <p:spPr>
          <a:xfrm>
            <a:off x="2767" y="0"/>
            <a:ext cx="12186466" cy="6858000"/>
          </a:xfrm>
          <a:prstGeom prst="rect">
            <a:avLst/>
          </a:prstGeom>
        </p:spPr>
      </p:pic>
      <p:sp>
        <p:nvSpPr>
          <p:cNvPr id="8" name="Rectangle 7">
            <a:extLst>
              <a:ext uri="{FF2B5EF4-FFF2-40B4-BE49-F238E27FC236}">
                <a16:creationId xmlns:a16="http://schemas.microsoft.com/office/drawing/2014/main" id="{2DC38A75-0E25-4DD4-840F-DBC40DC6761F}"/>
              </a:ext>
            </a:extLst>
          </p:cNvPr>
          <p:cNvSpPr/>
          <p:nvPr/>
        </p:nvSpPr>
        <p:spPr>
          <a:xfrm>
            <a:off x="167054" y="21760"/>
            <a:ext cx="1565031" cy="669720"/>
          </a:xfrm>
          <a:prstGeom prst="rect">
            <a:avLst/>
          </a:prstGeom>
          <a:solidFill>
            <a:schemeClr val="accent4">
              <a:lumMod val="60000"/>
              <a:lumOff val="40000"/>
              <a:alpha val="38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4BE1C8B-5050-409C-A542-A0A44627FD98}"/>
              </a:ext>
            </a:extLst>
          </p:cNvPr>
          <p:cNvSpPr/>
          <p:nvPr/>
        </p:nvSpPr>
        <p:spPr>
          <a:xfrm>
            <a:off x="3224037" y="106461"/>
            <a:ext cx="1479848" cy="500317"/>
          </a:xfrm>
          <a:prstGeom prst="rect">
            <a:avLst/>
          </a:prstGeom>
          <a:solidFill>
            <a:schemeClr val="accent4">
              <a:lumMod val="60000"/>
              <a:lumOff val="40000"/>
              <a:alpha val="38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C1B6F4E-23F2-4003-AF46-9A1DF6A17725}"/>
              </a:ext>
            </a:extLst>
          </p:cNvPr>
          <p:cNvSpPr/>
          <p:nvPr/>
        </p:nvSpPr>
        <p:spPr>
          <a:xfrm>
            <a:off x="1770185" y="848135"/>
            <a:ext cx="10287000" cy="1473034"/>
          </a:xfrm>
          <a:prstGeom prst="rect">
            <a:avLst/>
          </a:prstGeom>
          <a:solidFill>
            <a:schemeClr val="accent4">
              <a:alpha val="38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C8427C8-2191-4456-84EB-BF29198772E7}"/>
              </a:ext>
            </a:extLst>
          </p:cNvPr>
          <p:cNvSpPr/>
          <p:nvPr/>
        </p:nvSpPr>
        <p:spPr>
          <a:xfrm>
            <a:off x="73079" y="848135"/>
            <a:ext cx="1565031" cy="1434934"/>
          </a:xfrm>
          <a:prstGeom prst="rect">
            <a:avLst/>
          </a:prstGeom>
          <a:solidFill>
            <a:schemeClr val="accent4">
              <a:lumMod val="60000"/>
              <a:lumOff val="40000"/>
              <a:alpha val="38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76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75E366-F548-4D9F-BE32-2F460B56C134}"/>
              </a:ext>
            </a:extLst>
          </p:cNvPr>
          <p:cNvPicPr>
            <a:picLocks noChangeAspect="1"/>
          </p:cNvPicPr>
          <p:nvPr/>
        </p:nvPicPr>
        <p:blipFill>
          <a:blip r:embed="rId2"/>
          <a:stretch>
            <a:fillRect/>
          </a:stretch>
        </p:blipFill>
        <p:spPr>
          <a:xfrm>
            <a:off x="0" y="2885"/>
            <a:ext cx="12192000" cy="6852231"/>
          </a:xfrm>
          <a:prstGeom prst="rect">
            <a:avLst/>
          </a:prstGeom>
        </p:spPr>
      </p:pic>
      <p:sp>
        <p:nvSpPr>
          <p:cNvPr id="7" name="Rectangle 6">
            <a:extLst>
              <a:ext uri="{FF2B5EF4-FFF2-40B4-BE49-F238E27FC236}">
                <a16:creationId xmlns:a16="http://schemas.microsoft.com/office/drawing/2014/main" id="{1CC1EFAB-15B4-480C-815A-6C39CB6E7748}"/>
              </a:ext>
            </a:extLst>
          </p:cNvPr>
          <p:cNvSpPr/>
          <p:nvPr/>
        </p:nvSpPr>
        <p:spPr>
          <a:xfrm>
            <a:off x="114300" y="896592"/>
            <a:ext cx="1529862" cy="686023"/>
          </a:xfrm>
          <a:prstGeom prst="rect">
            <a:avLst/>
          </a:prstGeom>
          <a:solidFill>
            <a:schemeClr val="accent4">
              <a:alpha val="36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65DC188-F803-4B1E-BC0B-4E59A77B16C3}"/>
              </a:ext>
            </a:extLst>
          </p:cNvPr>
          <p:cNvSpPr/>
          <p:nvPr/>
        </p:nvSpPr>
        <p:spPr>
          <a:xfrm>
            <a:off x="3085956" y="855583"/>
            <a:ext cx="1248652" cy="735826"/>
          </a:xfrm>
          <a:prstGeom prst="rect">
            <a:avLst/>
          </a:prstGeom>
          <a:solidFill>
            <a:schemeClr val="accent4">
              <a:alpha val="36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7A92F7D-7E7A-4C52-BD4E-37E464108CA9}"/>
              </a:ext>
            </a:extLst>
          </p:cNvPr>
          <p:cNvSpPr/>
          <p:nvPr/>
        </p:nvSpPr>
        <p:spPr>
          <a:xfrm>
            <a:off x="5038164" y="3101788"/>
            <a:ext cx="2635624" cy="3682440"/>
          </a:xfrm>
          <a:prstGeom prst="rect">
            <a:avLst/>
          </a:prstGeom>
          <a:solidFill>
            <a:srgbClr val="DEE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98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22" presetClass="exit" presetSubtype="4" fill="hold" grpId="0" nodeType="withEffect">
                                  <p:stCondLst>
                                    <p:cond delay="750"/>
                                  </p:stCondLst>
                                  <p:childTnLst>
                                    <p:animEffect transition="out" filter="wipe(down)">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D2EDB3-DEC8-40B2-94E0-D2F4C97222FA}"/>
              </a:ext>
            </a:extLst>
          </p:cNvPr>
          <p:cNvPicPr>
            <a:picLocks noChangeAspect="1"/>
          </p:cNvPicPr>
          <p:nvPr/>
        </p:nvPicPr>
        <p:blipFill>
          <a:blip r:embed="rId2"/>
          <a:stretch>
            <a:fillRect/>
          </a:stretch>
        </p:blipFill>
        <p:spPr>
          <a:xfrm>
            <a:off x="0" y="888"/>
            <a:ext cx="12192000" cy="6856224"/>
          </a:xfrm>
          <a:prstGeom prst="rect">
            <a:avLst/>
          </a:prstGeom>
        </p:spPr>
      </p:pic>
      <p:sp>
        <p:nvSpPr>
          <p:cNvPr id="7" name="Rectangle 6">
            <a:extLst>
              <a:ext uri="{FF2B5EF4-FFF2-40B4-BE49-F238E27FC236}">
                <a16:creationId xmlns:a16="http://schemas.microsoft.com/office/drawing/2014/main" id="{1CC1EFAB-15B4-480C-815A-6C39CB6E7748}"/>
              </a:ext>
            </a:extLst>
          </p:cNvPr>
          <p:cNvSpPr/>
          <p:nvPr/>
        </p:nvSpPr>
        <p:spPr>
          <a:xfrm>
            <a:off x="97188" y="896592"/>
            <a:ext cx="1546974" cy="686023"/>
          </a:xfrm>
          <a:prstGeom prst="rect">
            <a:avLst/>
          </a:prstGeom>
          <a:solidFill>
            <a:schemeClr val="accent4">
              <a:alpha val="36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65DC188-F803-4B1E-BC0B-4E59A77B16C3}"/>
              </a:ext>
            </a:extLst>
          </p:cNvPr>
          <p:cNvSpPr/>
          <p:nvPr/>
        </p:nvSpPr>
        <p:spPr>
          <a:xfrm>
            <a:off x="3085956" y="855583"/>
            <a:ext cx="1248652" cy="735826"/>
          </a:xfrm>
          <a:prstGeom prst="rect">
            <a:avLst/>
          </a:prstGeom>
          <a:solidFill>
            <a:schemeClr val="accent4">
              <a:alpha val="36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3E3F07-0BC5-4C78-8A74-FBD196F89871}"/>
              </a:ext>
            </a:extLst>
          </p:cNvPr>
          <p:cNvSpPr/>
          <p:nvPr/>
        </p:nvSpPr>
        <p:spPr>
          <a:xfrm>
            <a:off x="8267556" y="856314"/>
            <a:ext cx="1248652" cy="735826"/>
          </a:xfrm>
          <a:prstGeom prst="rect">
            <a:avLst/>
          </a:prstGeom>
          <a:solidFill>
            <a:schemeClr val="accent4">
              <a:alpha val="36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6CE3C89-6911-4417-8341-3C8D39845A13}"/>
              </a:ext>
            </a:extLst>
          </p:cNvPr>
          <p:cNvSpPr/>
          <p:nvPr/>
        </p:nvSpPr>
        <p:spPr>
          <a:xfrm>
            <a:off x="6096000" y="3110753"/>
            <a:ext cx="3281082" cy="3682440"/>
          </a:xfrm>
          <a:prstGeom prst="rect">
            <a:avLst/>
          </a:prstGeom>
          <a:solidFill>
            <a:srgbClr val="DEE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88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22" presetClass="exit" presetSubtype="4" fill="hold" grpId="0" nodeType="withEffect">
                                  <p:stCondLst>
                                    <p:cond delay="750"/>
                                  </p:stCondLst>
                                  <p:childTnLst>
                                    <p:animEffect transition="out" filter="wipe(down)">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AABA3-A7FD-4F64-9404-45951974A6F2}"/>
              </a:ext>
            </a:extLst>
          </p:cNvPr>
          <p:cNvPicPr>
            <a:picLocks noChangeAspect="1"/>
          </p:cNvPicPr>
          <p:nvPr/>
        </p:nvPicPr>
        <p:blipFill>
          <a:blip r:embed="rId2"/>
          <a:stretch>
            <a:fillRect/>
          </a:stretch>
        </p:blipFill>
        <p:spPr>
          <a:xfrm>
            <a:off x="2767" y="0"/>
            <a:ext cx="12186466" cy="6858000"/>
          </a:xfrm>
          <a:prstGeom prst="rect">
            <a:avLst/>
          </a:prstGeom>
        </p:spPr>
      </p:pic>
      <p:sp>
        <p:nvSpPr>
          <p:cNvPr id="7" name="Rectangle 6">
            <a:extLst>
              <a:ext uri="{FF2B5EF4-FFF2-40B4-BE49-F238E27FC236}">
                <a16:creationId xmlns:a16="http://schemas.microsoft.com/office/drawing/2014/main" id="{1CC1EFAB-15B4-480C-815A-6C39CB6E7748}"/>
              </a:ext>
            </a:extLst>
          </p:cNvPr>
          <p:cNvSpPr/>
          <p:nvPr/>
        </p:nvSpPr>
        <p:spPr>
          <a:xfrm>
            <a:off x="3092246" y="883777"/>
            <a:ext cx="1233569" cy="672462"/>
          </a:xfrm>
          <a:prstGeom prst="rect">
            <a:avLst/>
          </a:prstGeom>
          <a:solidFill>
            <a:schemeClr val="accent4">
              <a:alpha val="36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91D24C3-5B05-49C4-B73C-824B09306BF3}"/>
              </a:ext>
            </a:extLst>
          </p:cNvPr>
          <p:cNvSpPr/>
          <p:nvPr/>
        </p:nvSpPr>
        <p:spPr>
          <a:xfrm>
            <a:off x="8275356" y="835987"/>
            <a:ext cx="1233569" cy="768041"/>
          </a:xfrm>
          <a:prstGeom prst="rect">
            <a:avLst/>
          </a:prstGeom>
          <a:solidFill>
            <a:schemeClr val="accent4">
              <a:alpha val="36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F6BAE64-C909-48D0-9230-2644803B374F}"/>
              </a:ext>
            </a:extLst>
          </p:cNvPr>
          <p:cNvSpPr/>
          <p:nvPr/>
        </p:nvSpPr>
        <p:spPr>
          <a:xfrm>
            <a:off x="9529607" y="1594503"/>
            <a:ext cx="1252728" cy="740664"/>
          </a:xfrm>
          <a:prstGeom prst="rect">
            <a:avLst/>
          </a:prstGeom>
          <a:solidFill>
            <a:schemeClr val="accent4">
              <a:alpha val="36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2178ED0-1CB9-4704-A686-C091FC084F26}"/>
              </a:ext>
            </a:extLst>
          </p:cNvPr>
          <p:cNvSpPr/>
          <p:nvPr/>
        </p:nvSpPr>
        <p:spPr>
          <a:xfrm>
            <a:off x="7685327" y="3101788"/>
            <a:ext cx="3281082" cy="3682440"/>
          </a:xfrm>
          <a:prstGeom prst="rect">
            <a:avLst/>
          </a:prstGeom>
          <a:solidFill>
            <a:srgbClr val="DEE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C04610B-BD8D-492D-A004-4CA3FEAEEC2B}"/>
              </a:ext>
            </a:extLst>
          </p:cNvPr>
          <p:cNvSpPr/>
          <p:nvPr/>
        </p:nvSpPr>
        <p:spPr>
          <a:xfrm>
            <a:off x="97188" y="896592"/>
            <a:ext cx="1546974" cy="686023"/>
          </a:xfrm>
          <a:prstGeom prst="rect">
            <a:avLst/>
          </a:prstGeom>
          <a:solidFill>
            <a:schemeClr val="accent4">
              <a:alpha val="36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87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2" presetClass="exit" presetSubtype="4" fill="hold" grpId="0" nodeType="withEffect">
                                  <p:stCondLst>
                                    <p:cond delay="750"/>
                                  </p:stCondLst>
                                  <p:childTnLst>
                                    <p:animEffect transition="out" filter="wipe(down)">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0" y="236574"/>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rgbClr val="4472C4"/>
                </a:solidFill>
                <a:latin typeface="+mn-lt"/>
              </a:rPr>
              <a:t>INTRODUCTION OF</a:t>
            </a:r>
          </a:p>
          <a:p>
            <a:pPr>
              <a:tabLst>
                <a:tab pos="688975" algn="l"/>
              </a:tabLst>
            </a:pPr>
            <a:r>
              <a:rPr lang="en-US" b="1" dirty="0">
                <a:solidFill>
                  <a:srgbClr val="4472C4"/>
                </a:solidFill>
                <a:latin typeface="+mn-lt"/>
              </a:rPr>
              <a:t>NEW ACHE COMMISSIONERS</a:t>
            </a:r>
          </a:p>
        </p:txBody>
      </p:sp>
      <p:sp>
        <p:nvSpPr>
          <p:cNvPr id="5" name="Slide Number Placeholder 1">
            <a:extLst>
              <a:ext uri="{FF2B5EF4-FFF2-40B4-BE49-F238E27FC236}">
                <a16:creationId xmlns:a16="http://schemas.microsoft.com/office/drawing/2014/main" id="{381F0FE7-2180-4901-A654-E094BA32DC20}"/>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TextBox 1">
            <a:extLst>
              <a:ext uri="{FF2B5EF4-FFF2-40B4-BE49-F238E27FC236}">
                <a16:creationId xmlns:a16="http://schemas.microsoft.com/office/drawing/2014/main" id="{A64444AF-BAA4-4F33-BD5F-6F9CCDCE9A34}"/>
              </a:ext>
            </a:extLst>
          </p:cNvPr>
          <p:cNvSpPr txBox="1"/>
          <p:nvPr/>
        </p:nvSpPr>
        <p:spPr>
          <a:xfrm>
            <a:off x="2485798" y="4668445"/>
            <a:ext cx="2302038" cy="371475"/>
          </a:xfrm>
          <a:prstGeom prst="rect">
            <a:avLst/>
          </a:prstGeom>
          <a:noFill/>
        </p:spPr>
        <p:txBody>
          <a:bodyPr wrap="square" rtlCol="0">
            <a:spAutoFit/>
          </a:bodyPr>
          <a:lstStyle/>
          <a:p>
            <a:pPr algn="ctr"/>
            <a:r>
              <a:rPr lang="en-US" b="1" dirty="0"/>
              <a:t>Shane Spiller</a:t>
            </a:r>
          </a:p>
        </p:txBody>
      </p:sp>
      <p:pic>
        <p:nvPicPr>
          <p:cNvPr id="3" name="Picture 2">
            <a:extLst>
              <a:ext uri="{FF2B5EF4-FFF2-40B4-BE49-F238E27FC236}">
                <a16:creationId xmlns:a16="http://schemas.microsoft.com/office/drawing/2014/main" id="{05F383AC-3154-4A46-932F-9AA0898684DF}"/>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rcRect l="-867" r="868"/>
          <a:stretch/>
        </p:blipFill>
        <p:spPr bwMode="auto">
          <a:xfrm>
            <a:off x="7173823" y="1834059"/>
            <a:ext cx="2743200" cy="27432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DA3BB49-C54E-466A-8A3E-4806E96CDB65}"/>
              </a:ext>
            </a:extLst>
          </p:cNvPr>
          <p:cNvSpPr txBox="1"/>
          <p:nvPr/>
        </p:nvSpPr>
        <p:spPr>
          <a:xfrm>
            <a:off x="7326424" y="4661105"/>
            <a:ext cx="2476501" cy="371475"/>
          </a:xfrm>
          <a:prstGeom prst="rect">
            <a:avLst/>
          </a:prstGeom>
          <a:noFill/>
        </p:spPr>
        <p:txBody>
          <a:bodyPr wrap="square" rtlCol="0">
            <a:spAutoFit/>
          </a:bodyPr>
          <a:lstStyle/>
          <a:p>
            <a:pPr algn="ctr"/>
            <a:r>
              <a:rPr lang="en-US" b="1" dirty="0"/>
              <a:t>Terry Welch</a:t>
            </a:r>
          </a:p>
        </p:txBody>
      </p:sp>
      <p:sp>
        <p:nvSpPr>
          <p:cNvPr id="8" name="TextBox 7">
            <a:extLst>
              <a:ext uri="{FF2B5EF4-FFF2-40B4-BE49-F238E27FC236}">
                <a16:creationId xmlns:a16="http://schemas.microsoft.com/office/drawing/2014/main" id="{F4CD6EB8-021F-46C3-84A4-BA06BE7D7F49}"/>
              </a:ext>
            </a:extLst>
          </p:cNvPr>
          <p:cNvSpPr txBox="1"/>
          <p:nvPr/>
        </p:nvSpPr>
        <p:spPr>
          <a:xfrm>
            <a:off x="1986723" y="5121481"/>
            <a:ext cx="3352800" cy="646331"/>
          </a:xfrm>
          <a:prstGeom prst="rect">
            <a:avLst/>
          </a:prstGeom>
          <a:noFill/>
        </p:spPr>
        <p:txBody>
          <a:bodyPr wrap="square" rtlCol="0">
            <a:spAutoFit/>
          </a:bodyPr>
          <a:lstStyle/>
          <a:p>
            <a:pPr algn="ctr"/>
            <a:r>
              <a:rPr lang="en-US" dirty="0"/>
              <a:t>President of Spiller</a:t>
            </a:r>
          </a:p>
          <a:p>
            <a:pPr algn="ctr"/>
            <a:r>
              <a:rPr lang="en-US" dirty="0"/>
              <a:t>Associated Furniture Stores, Inc.</a:t>
            </a:r>
          </a:p>
        </p:txBody>
      </p:sp>
      <p:sp>
        <p:nvSpPr>
          <p:cNvPr id="9" name="TextBox 8">
            <a:extLst>
              <a:ext uri="{FF2B5EF4-FFF2-40B4-BE49-F238E27FC236}">
                <a16:creationId xmlns:a16="http://schemas.microsoft.com/office/drawing/2014/main" id="{3B18AC2F-CC9D-4E9A-B8A2-4DBC2920B67C}"/>
              </a:ext>
            </a:extLst>
          </p:cNvPr>
          <p:cNvSpPr txBox="1"/>
          <p:nvPr/>
        </p:nvSpPr>
        <p:spPr>
          <a:xfrm>
            <a:off x="6616811" y="5121480"/>
            <a:ext cx="3895725" cy="646331"/>
          </a:xfrm>
          <a:prstGeom prst="rect">
            <a:avLst/>
          </a:prstGeom>
          <a:noFill/>
        </p:spPr>
        <p:txBody>
          <a:bodyPr wrap="square" rtlCol="0">
            <a:spAutoFit/>
          </a:bodyPr>
          <a:lstStyle/>
          <a:p>
            <a:pPr algn="ctr"/>
            <a:r>
              <a:rPr lang="en-US" dirty="0"/>
              <a:t>Chief Business Development Officer</a:t>
            </a:r>
          </a:p>
          <a:p>
            <a:pPr algn="ctr"/>
            <a:r>
              <a:rPr lang="en-US" dirty="0"/>
              <a:t>of Contractor Service &amp; Fabrication, Inc.</a:t>
            </a:r>
          </a:p>
        </p:txBody>
      </p:sp>
      <p:pic>
        <p:nvPicPr>
          <p:cNvPr id="1028" name="Picture 4">
            <a:extLst>
              <a:ext uri="{FF2B5EF4-FFF2-40B4-BE49-F238E27FC236}">
                <a16:creationId xmlns:a16="http://schemas.microsoft.com/office/drawing/2014/main" id="{C8B7F22D-F14C-4345-B91E-3B22906F864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2291523" y="1843684"/>
            <a:ext cx="2743200" cy="27432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067CC7-62AD-45D2-849A-F81D24CA02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3040" y="2423160"/>
            <a:ext cx="1645920" cy="1645920"/>
          </a:xfrm>
          <a:prstGeom prst="rect">
            <a:avLst/>
          </a:prstGeom>
        </p:spPr>
      </p:pic>
      <p:cxnSp>
        <p:nvCxnSpPr>
          <p:cNvPr id="10" name="Straight Connector 9">
            <a:extLst>
              <a:ext uri="{FF2B5EF4-FFF2-40B4-BE49-F238E27FC236}">
                <a16:creationId xmlns:a16="http://schemas.microsoft.com/office/drawing/2014/main" id="{F9DA5BDC-A162-4E12-8984-536CE60972B7}"/>
              </a:ext>
            </a:extLst>
          </p:cNvPr>
          <p:cNvCxnSpPr/>
          <p:nvPr/>
        </p:nvCxnSpPr>
        <p:spPr>
          <a:xfrm>
            <a:off x="2400072" y="5058970"/>
            <a:ext cx="2560320" cy="0"/>
          </a:xfrm>
          <a:prstGeom prst="line">
            <a:avLst/>
          </a:prstGeom>
          <a:ln w="38100">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163A348-A28B-4896-90E2-D16ED345FA39}"/>
              </a:ext>
            </a:extLst>
          </p:cNvPr>
          <p:cNvCxnSpPr/>
          <p:nvPr/>
        </p:nvCxnSpPr>
        <p:spPr>
          <a:xfrm>
            <a:off x="7291920" y="5056000"/>
            <a:ext cx="2560320" cy="0"/>
          </a:xfrm>
          <a:prstGeom prst="line">
            <a:avLst/>
          </a:prstGeom>
          <a:ln w="38100">
            <a:solidFill>
              <a:srgbClr val="4472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42830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266113-E8F5-4BF0-B2AB-9AEB299B3B26}"/>
              </a:ext>
            </a:extLst>
          </p:cNvPr>
          <p:cNvPicPr>
            <a:picLocks noChangeAspect="1"/>
          </p:cNvPicPr>
          <p:nvPr/>
        </p:nvPicPr>
        <p:blipFill>
          <a:blip r:embed="rId2"/>
          <a:stretch>
            <a:fillRect/>
          </a:stretch>
        </p:blipFill>
        <p:spPr>
          <a:xfrm>
            <a:off x="34274" y="0"/>
            <a:ext cx="12123452" cy="6858000"/>
          </a:xfrm>
          <a:prstGeom prst="rect">
            <a:avLst/>
          </a:prstGeom>
        </p:spPr>
      </p:pic>
      <p:sp>
        <p:nvSpPr>
          <p:cNvPr id="6" name="Rectangle 5">
            <a:extLst>
              <a:ext uri="{FF2B5EF4-FFF2-40B4-BE49-F238E27FC236}">
                <a16:creationId xmlns:a16="http://schemas.microsoft.com/office/drawing/2014/main" id="{819BB97B-0C82-4DCD-AFE2-BB76A9B62397}"/>
              </a:ext>
            </a:extLst>
          </p:cNvPr>
          <p:cNvSpPr/>
          <p:nvPr/>
        </p:nvSpPr>
        <p:spPr>
          <a:xfrm>
            <a:off x="209550" y="127000"/>
            <a:ext cx="1558738" cy="556651"/>
          </a:xfrm>
          <a:prstGeom prst="rect">
            <a:avLst/>
          </a:prstGeom>
          <a:solidFill>
            <a:schemeClr val="accent4">
              <a:lumMod val="60000"/>
              <a:lumOff val="40000"/>
              <a:alpha val="38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D606922-5F76-487A-A639-40F6452B2E13}"/>
              </a:ext>
            </a:extLst>
          </p:cNvPr>
          <p:cNvSpPr/>
          <p:nvPr/>
        </p:nvSpPr>
        <p:spPr>
          <a:xfrm>
            <a:off x="7663647" y="146032"/>
            <a:ext cx="1485078" cy="464689"/>
          </a:xfrm>
          <a:prstGeom prst="rect">
            <a:avLst/>
          </a:prstGeom>
          <a:solidFill>
            <a:schemeClr val="accent4">
              <a:lumMod val="60000"/>
              <a:lumOff val="40000"/>
              <a:alpha val="38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23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642B4D5-83A1-46F1-8B14-7BA99D1BDA66}"/>
              </a:ext>
            </a:extLst>
          </p:cNvPr>
          <p:cNvPicPr>
            <a:picLocks noChangeAspect="1"/>
          </p:cNvPicPr>
          <p:nvPr/>
        </p:nvPicPr>
        <p:blipFill>
          <a:blip r:embed="rId2"/>
          <a:stretch>
            <a:fillRect/>
          </a:stretch>
        </p:blipFill>
        <p:spPr>
          <a:xfrm>
            <a:off x="15192" y="0"/>
            <a:ext cx="12161616" cy="6858000"/>
          </a:xfrm>
          <a:prstGeom prst="rect">
            <a:avLst/>
          </a:prstGeom>
        </p:spPr>
      </p:pic>
      <p:sp>
        <p:nvSpPr>
          <p:cNvPr id="6" name="Rectangle 5">
            <a:extLst>
              <a:ext uri="{FF2B5EF4-FFF2-40B4-BE49-F238E27FC236}">
                <a16:creationId xmlns:a16="http://schemas.microsoft.com/office/drawing/2014/main" id="{819BB97B-0C82-4DCD-AFE2-BB76A9B62397}"/>
              </a:ext>
            </a:extLst>
          </p:cNvPr>
          <p:cNvSpPr/>
          <p:nvPr/>
        </p:nvSpPr>
        <p:spPr>
          <a:xfrm>
            <a:off x="200025" y="81000"/>
            <a:ext cx="1562099" cy="604800"/>
          </a:xfrm>
          <a:prstGeom prst="rect">
            <a:avLst/>
          </a:prstGeom>
          <a:solidFill>
            <a:schemeClr val="accent4">
              <a:lumMod val="60000"/>
              <a:lumOff val="40000"/>
              <a:alpha val="38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D606922-5F76-487A-A639-40F6452B2E13}"/>
              </a:ext>
            </a:extLst>
          </p:cNvPr>
          <p:cNvSpPr/>
          <p:nvPr/>
        </p:nvSpPr>
        <p:spPr>
          <a:xfrm>
            <a:off x="6179582" y="135945"/>
            <a:ext cx="1485078" cy="464689"/>
          </a:xfrm>
          <a:prstGeom prst="rect">
            <a:avLst/>
          </a:prstGeom>
          <a:solidFill>
            <a:schemeClr val="accent4">
              <a:lumMod val="60000"/>
              <a:lumOff val="40000"/>
              <a:alpha val="38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60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BF1738-6E64-45D9-93B3-45F281FA1E00}"/>
              </a:ext>
            </a:extLst>
          </p:cNvPr>
          <p:cNvPicPr>
            <a:picLocks noChangeAspect="1"/>
          </p:cNvPicPr>
          <p:nvPr/>
        </p:nvPicPr>
        <p:blipFill>
          <a:blip r:embed="rId2"/>
          <a:stretch>
            <a:fillRect/>
          </a:stretch>
        </p:blipFill>
        <p:spPr>
          <a:xfrm>
            <a:off x="0" y="18701"/>
            <a:ext cx="12192000" cy="6820599"/>
          </a:xfrm>
          <a:prstGeom prst="rect">
            <a:avLst/>
          </a:prstGeom>
        </p:spPr>
      </p:pic>
      <p:sp>
        <p:nvSpPr>
          <p:cNvPr id="6" name="Rectangle 5">
            <a:extLst>
              <a:ext uri="{FF2B5EF4-FFF2-40B4-BE49-F238E27FC236}">
                <a16:creationId xmlns:a16="http://schemas.microsoft.com/office/drawing/2014/main" id="{819BB97B-0C82-4DCD-AFE2-BB76A9B62397}"/>
              </a:ext>
            </a:extLst>
          </p:cNvPr>
          <p:cNvSpPr/>
          <p:nvPr/>
        </p:nvSpPr>
        <p:spPr>
          <a:xfrm>
            <a:off x="198606" y="81000"/>
            <a:ext cx="1527048" cy="640080"/>
          </a:xfrm>
          <a:prstGeom prst="rect">
            <a:avLst/>
          </a:prstGeom>
          <a:solidFill>
            <a:schemeClr val="accent4">
              <a:lumMod val="60000"/>
              <a:lumOff val="40000"/>
              <a:alpha val="38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D606922-5F76-487A-A639-40F6452B2E13}"/>
              </a:ext>
            </a:extLst>
          </p:cNvPr>
          <p:cNvSpPr/>
          <p:nvPr/>
        </p:nvSpPr>
        <p:spPr>
          <a:xfrm>
            <a:off x="10697397" y="172962"/>
            <a:ext cx="1485078" cy="464689"/>
          </a:xfrm>
          <a:prstGeom prst="rect">
            <a:avLst/>
          </a:prstGeom>
          <a:solidFill>
            <a:schemeClr val="accent4">
              <a:lumMod val="60000"/>
              <a:lumOff val="40000"/>
              <a:alpha val="38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83B3AD8-C8A2-4B7B-9516-FF52D054C052}"/>
              </a:ext>
            </a:extLst>
          </p:cNvPr>
          <p:cNvSpPr/>
          <p:nvPr/>
        </p:nvSpPr>
        <p:spPr>
          <a:xfrm>
            <a:off x="3275181" y="1894186"/>
            <a:ext cx="2076748" cy="284238"/>
          </a:xfrm>
          <a:prstGeom prst="rect">
            <a:avLst/>
          </a:prstGeom>
          <a:solidFill>
            <a:schemeClr val="accent4">
              <a:lumMod val="60000"/>
              <a:lumOff val="40000"/>
              <a:alpha val="38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lide Number Placeholder 1">
            <a:extLst>
              <a:ext uri="{FF2B5EF4-FFF2-40B4-BE49-F238E27FC236}">
                <a16:creationId xmlns:a16="http://schemas.microsoft.com/office/drawing/2014/main" id="{6EF5E849-6B91-4DD3-A6DD-53C9D73832A8}"/>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096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F305D3-EF5D-4AFD-AA82-89FEC8F461DE}"/>
              </a:ext>
            </a:extLst>
          </p:cNvPr>
          <p:cNvPicPr>
            <a:picLocks noChangeAspect="1"/>
          </p:cNvPicPr>
          <p:nvPr/>
        </p:nvPicPr>
        <p:blipFill>
          <a:blip r:embed="rId2"/>
          <a:stretch>
            <a:fillRect/>
          </a:stretch>
        </p:blipFill>
        <p:spPr>
          <a:xfrm>
            <a:off x="7996" y="0"/>
            <a:ext cx="12176008" cy="6858000"/>
          </a:xfrm>
          <a:prstGeom prst="rect">
            <a:avLst/>
          </a:prstGeom>
        </p:spPr>
      </p:pic>
      <p:sp>
        <p:nvSpPr>
          <p:cNvPr id="6" name="Rectangle 5">
            <a:extLst>
              <a:ext uri="{FF2B5EF4-FFF2-40B4-BE49-F238E27FC236}">
                <a16:creationId xmlns:a16="http://schemas.microsoft.com/office/drawing/2014/main" id="{2DB91286-FB95-4B16-A42F-3EF853DBF5B4}"/>
              </a:ext>
            </a:extLst>
          </p:cNvPr>
          <p:cNvSpPr/>
          <p:nvPr/>
        </p:nvSpPr>
        <p:spPr>
          <a:xfrm>
            <a:off x="228600" y="93372"/>
            <a:ext cx="1508760" cy="585216"/>
          </a:xfrm>
          <a:prstGeom prst="rect">
            <a:avLst/>
          </a:prstGeom>
          <a:solidFill>
            <a:schemeClr val="accent4">
              <a:lumMod val="60000"/>
              <a:lumOff val="40000"/>
              <a:alpha val="38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9DC55C3-05B7-4838-A477-9C7BBCCA82BE}"/>
              </a:ext>
            </a:extLst>
          </p:cNvPr>
          <p:cNvSpPr/>
          <p:nvPr/>
        </p:nvSpPr>
        <p:spPr>
          <a:xfrm>
            <a:off x="4482208" y="160244"/>
            <a:ext cx="2555086" cy="460589"/>
          </a:xfrm>
          <a:prstGeom prst="rect">
            <a:avLst/>
          </a:prstGeom>
          <a:solidFill>
            <a:schemeClr val="accent4">
              <a:lumMod val="60000"/>
              <a:lumOff val="40000"/>
              <a:alpha val="38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22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BE73A75-8360-4A5D-85DA-42CB151561F2}"/>
              </a:ext>
            </a:extLst>
          </p:cNvPr>
          <p:cNvPicPr>
            <a:picLocks noChangeAspect="1"/>
          </p:cNvPicPr>
          <p:nvPr/>
        </p:nvPicPr>
        <p:blipFill>
          <a:blip r:embed="rId2"/>
          <a:stretch>
            <a:fillRect/>
          </a:stretch>
        </p:blipFill>
        <p:spPr>
          <a:xfrm>
            <a:off x="22389" y="0"/>
            <a:ext cx="12147223" cy="6858000"/>
          </a:xfrm>
          <a:prstGeom prst="rect">
            <a:avLst/>
          </a:prstGeom>
        </p:spPr>
      </p:pic>
      <p:sp>
        <p:nvSpPr>
          <p:cNvPr id="6" name="Rectangle 5">
            <a:extLst>
              <a:ext uri="{FF2B5EF4-FFF2-40B4-BE49-F238E27FC236}">
                <a16:creationId xmlns:a16="http://schemas.microsoft.com/office/drawing/2014/main" id="{672EC5AE-91DB-47F3-8A0C-188F69BE3441}"/>
              </a:ext>
            </a:extLst>
          </p:cNvPr>
          <p:cNvSpPr/>
          <p:nvPr/>
        </p:nvSpPr>
        <p:spPr>
          <a:xfrm>
            <a:off x="239106" y="118090"/>
            <a:ext cx="1491643" cy="556651"/>
          </a:xfrm>
          <a:prstGeom prst="rect">
            <a:avLst/>
          </a:prstGeom>
          <a:solidFill>
            <a:schemeClr val="accent4">
              <a:lumMod val="60000"/>
              <a:lumOff val="40000"/>
              <a:alpha val="38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525923B-5DD5-4378-A4E6-7D20915CD14D}"/>
              </a:ext>
            </a:extLst>
          </p:cNvPr>
          <p:cNvSpPr/>
          <p:nvPr/>
        </p:nvSpPr>
        <p:spPr>
          <a:xfrm>
            <a:off x="7052128" y="143435"/>
            <a:ext cx="2567001" cy="493206"/>
          </a:xfrm>
          <a:prstGeom prst="rect">
            <a:avLst/>
          </a:prstGeom>
          <a:solidFill>
            <a:schemeClr val="accent4">
              <a:lumMod val="60000"/>
              <a:lumOff val="40000"/>
              <a:alpha val="38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77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269110-D130-4819-9746-D43C3E8627F1}"/>
              </a:ext>
            </a:extLst>
          </p:cNvPr>
          <p:cNvPicPr>
            <a:picLocks noChangeAspect="1"/>
          </p:cNvPicPr>
          <p:nvPr/>
        </p:nvPicPr>
        <p:blipFill>
          <a:blip r:embed="rId2"/>
          <a:stretch>
            <a:fillRect/>
          </a:stretch>
        </p:blipFill>
        <p:spPr>
          <a:xfrm>
            <a:off x="0" y="2254"/>
            <a:ext cx="12192000" cy="6853491"/>
          </a:xfrm>
          <a:prstGeom prst="rect">
            <a:avLst/>
          </a:prstGeom>
        </p:spPr>
      </p:pic>
      <p:sp>
        <p:nvSpPr>
          <p:cNvPr id="6" name="Rectangle 5">
            <a:extLst>
              <a:ext uri="{FF2B5EF4-FFF2-40B4-BE49-F238E27FC236}">
                <a16:creationId xmlns:a16="http://schemas.microsoft.com/office/drawing/2014/main" id="{CCDE235E-0636-47EE-9637-04362C2EF2F9}"/>
              </a:ext>
            </a:extLst>
          </p:cNvPr>
          <p:cNvSpPr/>
          <p:nvPr/>
        </p:nvSpPr>
        <p:spPr>
          <a:xfrm>
            <a:off x="245110" y="98425"/>
            <a:ext cx="1494043" cy="556651"/>
          </a:xfrm>
          <a:prstGeom prst="rect">
            <a:avLst/>
          </a:prstGeom>
          <a:solidFill>
            <a:schemeClr val="accent4">
              <a:lumMod val="60000"/>
              <a:lumOff val="40000"/>
              <a:alpha val="38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E8B1EE9-F0A7-4EDB-98D2-0E6BBCD05C48}"/>
              </a:ext>
            </a:extLst>
          </p:cNvPr>
          <p:cNvSpPr/>
          <p:nvPr/>
        </p:nvSpPr>
        <p:spPr>
          <a:xfrm>
            <a:off x="4497967" y="136524"/>
            <a:ext cx="2557257" cy="464111"/>
          </a:xfrm>
          <a:prstGeom prst="rect">
            <a:avLst/>
          </a:prstGeom>
          <a:solidFill>
            <a:schemeClr val="accent4">
              <a:lumMod val="60000"/>
              <a:lumOff val="40000"/>
              <a:alpha val="38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98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0DF686-2EFA-4000-A5A5-EA320F9AE227}"/>
              </a:ext>
            </a:extLst>
          </p:cNvPr>
          <p:cNvPicPr>
            <a:picLocks noChangeAspect="1"/>
          </p:cNvPicPr>
          <p:nvPr/>
        </p:nvPicPr>
        <p:blipFill>
          <a:blip r:embed="rId2"/>
          <a:stretch>
            <a:fillRect/>
          </a:stretch>
        </p:blipFill>
        <p:spPr>
          <a:xfrm>
            <a:off x="13220" y="0"/>
            <a:ext cx="12165559" cy="6858000"/>
          </a:xfrm>
          <a:prstGeom prst="rect">
            <a:avLst/>
          </a:prstGeom>
        </p:spPr>
      </p:pic>
      <p:sp>
        <p:nvSpPr>
          <p:cNvPr id="6" name="Rectangle 5">
            <a:extLst>
              <a:ext uri="{FF2B5EF4-FFF2-40B4-BE49-F238E27FC236}">
                <a16:creationId xmlns:a16="http://schemas.microsoft.com/office/drawing/2014/main" id="{F4189FAA-9F3D-4F80-87DA-BE3885A5BD05}"/>
              </a:ext>
            </a:extLst>
          </p:cNvPr>
          <p:cNvSpPr/>
          <p:nvPr/>
        </p:nvSpPr>
        <p:spPr>
          <a:xfrm>
            <a:off x="245110" y="99040"/>
            <a:ext cx="1508760" cy="556651"/>
          </a:xfrm>
          <a:prstGeom prst="rect">
            <a:avLst/>
          </a:prstGeom>
          <a:solidFill>
            <a:schemeClr val="accent4">
              <a:lumMod val="60000"/>
              <a:lumOff val="40000"/>
              <a:alpha val="38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4BBA19D-3F86-46A0-A0E0-B0E831AF8B77}"/>
              </a:ext>
            </a:extLst>
          </p:cNvPr>
          <p:cNvSpPr/>
          <p:nvPr/>
        </p:nvSpPr>
        <p:spPr>
          <a:xfrm>
            <a:off x="3575181" y="129186"/>
            <a:ext cx="1669172" cy="488405"/>
          </a:xfrm>
          <a:prstGeom prst="rect">
            <a:avLst/>
          </a:prstGeom>
          <a:solidFill>
            <a:schemeClr val="accent4">
              <a:lumMod val="60000"/>
              <a:lumOff val="40000"/>
              <a:alpha val="38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7A3DC39-2D08-45BB-B2E0-B3CEE79F0618}"/>
              </a:ext>
            </a:extLst>
          </p:cNvPr>
          <p:cNvSpPr/>
          <p:nvPr/>
        </p:nvSpPr>
        <p:spPr>
          <a:xfrm>
            <a:off x="79562" y="2054038"/>
            <a:ext cx="1691640" cy="313765"/>
          </a:xfrm>
          <a:prstGeom prst="rect">
            <a:avLst/>
          </a:prstGeom>
          <a:solidFill>
            <a:schemeClr val="accent4">
              <a:lumMod val="60000"/>
              <a:lumOff val="40000"/>
              <a:alpha val="38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7A3D308-3090-43F9-93B6-E6F293D666CA}"/>
              </a:ext>
            </a:extLst>
          </p:cNvPr>
          <p:cNvSpPr/>
          <p:nvPr/>
        </p:nvSpPr>
        <p:spPr>
          <a:xfrm>
            <a:off x="98612" y="4195483"/>
            <a:ext cx="1691640" cy="394446"/>
          </a:xfrm>
          <a:prstGeom prst="rect">
            <a:avLst/>
          </a:prstGeom>
          <a:solidFill>
            <a:schemeClr val="accent4">
              <a:lumMod val="60000"/>
              <a:lumOff val="40000"/>
              <a:alpha val="38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0C54D3E-E843-4FB9-A8C4-6F5F8A7DEBD4}"/>
              </a:ext>
            </a:extLst>
          </p:cNvPr>
          <p:cNvSpPr/>
          <p:nvPr/>
        </p:nvSpPr>
        <p:spPr>
          <a:xfrm>
            <a:off x="98611" y="6043293"/>
            <a:ext cx="1691640" cy="744242"/>
          </a:xfrm>
          <a:prstGeom prst="rect">
            <a:avLst/>
          </a:prstGeom>
          <a:solidFill>
            <a:schemeClr val="accent4">
              <a:lumMod val="60000"/>
              <a:lumOff val="40000"/>
              <a:alpha val="38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68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DF9F17-CE13-448D-A55F-DF11D99CB3B5}"/>
              </a:ext>
            </a:extLst>
          </p:cNvPr>
          <p:cNvPicPr>
            <a:picLocks noChangeAspect="1"/>
          </p:cNvPicPr>
          <p:nvPr/>
        </p:nvPicPr>
        <p:blipFill>
          <a:blip r:embed="rId2"/>
          <a:stretch>
            <a:fillRect/>
          </a:stretch>
        </p:blipFill>
        <p:spPr>
          <a:xfrm>
            <a:off x="0" y="11927"/>
            <a:ext cx="12192000" cy="6834145"/>
          </a:xfrm>
          <a:prstGeom prst="rect">
            <a:avLst/>
          </a:prstGeom>
        </p:spPr>
      </p:pic>
      <p:sp>
        <p:nvSpPr>
          <p:cNvPr id="6" name="Rectangle 5">
            <a:extLst>
              <a:ext uri="{FF2B5EF4-FFF2-40B4-BE49-F238E27FC236}">
                <a16:creationId xmlns:a16="http://schemas.microsoft.com/office/drawing/2014/main" id="{F4189FAA-9F3D-4F80-87DA-BE3885A5BD05}"/>
              </a:ext>
            </a:extLst>
          </p:cNvPr>
          <p:cNvSpPr/>
          <p:nvPr/>
        </p:nvSpPr>
        <p:spPr>
          <a:xfrm>
            <a:off x="227406" y="136525"/>
            <a:ext cx="1536192" cy="556651"/>
          </a:xfrm>
          <a:prstGeom prst="rect">
            <a:avLst/>
          </a:prstGeom>
          <a:solidFill>
            <a:schemeClr val="accent4">
              <a:lumMod val="60000"/>
              <a:lumOff val="40000"/>
              <a:alpha val="38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4BBA19D-3F86-46A0-A0E0-B0E831AF8B77}"/>
              </a:ext>
            </a:extLst>
          </p:cNvPr>
          <p:cNvSpPr/>
          <p:nvPr/>
        </p:nvSpPr>
        <p:spPr>
          <a:xfrm>
            <a:off x="7071072" y="146050"/>
            <a:ext cx="1669172" cy="488405"/>
          </a:xfrm>
          <a:prstGeom prst="rect">
            <a:avLst/>
          </a:prstGeom>
          <a:solidFill>
            <a:schemeClr val="accent4">
              <a:lumMod val="60000"/>
              <a:lumOff val="40000"/>
              <a:alpha val="38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7A3DC39-2D08-45BB-B2E0-B3CEE79F0618}"/>
              </a:ext>
            </a:extLst>
          </p:cNvPr>
          <p:cNvSpPr/>
          <p:nvPr/>
        </p:nvSpPr>
        <p:spPr>
          <a:xfrm>
            <a:off x="98612" y="2078949"/>
            <a:ext cx="1691640" cy="313765"/>
          </a:xfrm>
          <a:prstGeom prst="rect">
            <a:avLst/>
          </a:prstGeom>
          <a:solidFill>
            <a:schemeClr val="accent4">
              <a:lumMod val="60000"/>
              <a:lumOff val="40000"/>
              <a:alpha val="38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7A3D308-3090-43F9-93B6-E6F293D666CA}"/>
              </a:ext>
            </a:extLst>
          </p:cNvPr>
          <p:cNvSpPr/>
          <p:nvPr/>
        </p:nvSpPr>
        <p:spPr>
          <a:xfrm>
            <a:off x="98612" y="4214533"/>
            <a:ext cx="1691640" cy="394446"/>
          </a:xfrm>
          <a:prstGeom prst="rect">
            <a:avLst/>
          </a:prstGeom>
          <a:solidFill>
            <a:schemeClr val="accent4">
              <a:lumMod val="60000"/>
              <a:lumOff val="40000"/>
              <a:alpha val="38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0C54D3E-E843-4FB9-A8C4-6F5F8A7DEBD4}"/>
              </a:ext>
            </a:extLst>
          </p:cNvPr>
          <p:cNvSpPr/>
          <p:nvPr/>
        </p:nvSpPr>
        <p:spPr>
          <a:xfrm>
            <a:off x="98611" y="6033768"/>
            <a:ext cx="1691640" cy="744242"/>
          </a:xfrm>
          <a:prstGeom prst="rect">
            <a:avLst/>
          </a:prstGeom>
          <a:solidFill>
            <a:schemeClr val="accent4">
              <a:lumMod val="60000"/>
              <a:lumOff val="40000"/>
              <a:alpha val="38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60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7862D2F-7747-4D03-8F5C-52779498C91A}"/>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10E08A4-EF0A-4D6E-A2B0-78B3506187B5}"/>
              </a:ext>
            </a:extLst>
          </p:cNvPr>
          <p:cNvPicPr>
            <a:picLocks noChangeAspect="1"/>
          </p:cNvPicPr>
          <p:nvPr/>
        </p:nvPicPr>
        <p:blipFill>
          <a:blip r:embed="rId2"/>
          <a:stretch>
            <a:fillRect/>
          </a:stretch>
        </p:blipFill>
        <p:spPr>
          <a:xfrm>
            <a:off x="219075" y="136525"/>
            <a:ext cx="11753204" cy="6628584"/>
          </a:xfrm>
          <a:prstGeom prst="rect">
            <a:avLst/>
          </a:prstGeom>
        </p:spPr>
      </p:pic>
      <p:sp>
        <p:nvSpPr>
          <p:cNvPr id="7" name="Rectangle 6">
            <a:extLst>
              <a:ext uri="{FF2B5EF4-FFF2-40B4-BE49-F238E27FC236}">
                <a16:creationId xmlns:a16="http://schemas.microsoft.com/office/drawing/2014/main" id="{B8D1877E-89B0-4B81-A90B-E46E552127A5}"/>
              </a:ext>
            </a:extLst>
          </p:cNvPr>
          <p:cNvSpPr/>
          <p:nvPr/>
        </p:nvSpPr>
        <p:spPr>
          <a:xfrm>
            <a:off x="245108" y="826012"/>
            <a:ext cx="1812291" cy="1180998"/>
          </a:xfrm>
          <a:prstGeom prst="rect">
            <a:avLst/>
          </a:prstGeom>
          <a:solidFill>
            <a:schemeClr val="accent4">
              <a:lumMod val="60000"/>
              <a:lumOff val="40000"/>
              <a:alpha val="38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C301C33-781D-4D43-AABA-38CD7C6229FB}"/>
              </a:ext>
            </a:extLst>
          </p:cNvPr>
          <p:cNvSpPr/>
          <p:nvPr/>
        </p:nvSpPr>
        <p:spPr>
          <a:xfrm>
            <a:off x="245109" y="5160708"/>
            <a:ext cx="11701779" cy="1598868"/>
          </a:xfrm>
          <a:prstGeom prst="rect">
            <a:avLst/>
          </a:prstGeom>
          <a:solidFill>
            <a:schemeClr val="accent4">
              <a:alpha val="38000"/>
            </a:schemeClr>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10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02BEB8-775A-46F0-8661-2651370543DA}"/>
              </a:ext>
            </a:extLst>
          </p:cNvPr>
          <p:cNvSpPr/>
          <p:nvPr/>
        </p:nvSpPr>
        <p:spPr>
          <a:xfrm>
            <a:off x="0" y="0"/>
            <a:ext cx="1001949" cy="6858000"/>
          </a:xfrm>
          <a:prstGeom prst="rect">
            <a:avLst/>
          </a:prstGeom>
          <a:gradFill>
            <a:gsLst>
              <a:gs pos="40000">
                <a:srgbClr val="002A7E"/>
              </a:gs>
              <a:gs pos="5000">
                <a:schemeClr val="accent1">
                  <a:lumMod val="75000"/>
                </a:schemeClr>
              </a:gs>
              <a:gs pos="68000">
                <a:schemeClr val="accent1">
                  <a:lumMod val="75000"/>
                </a:schemeClr>
              </a:gs>
              <a:gs pos="91000">
                <a:srgbClr val="001746"/>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B25456E-C315-416C-8C7E-484F9FF2F3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0551" y="5854700"/>
            <a:ext cx="731520" cy="731520"/>
          </a:xfrm>
          <a:prstGeom prst="rect">
            <a:avLst/>
          </a:prstGeom>
          <a:effectLst>
            <a:outerShdw blurRad="63500" sx="102000" sy="102000" algn="ctr" rotWithShape="0">
              <a:prstClr val="black">
                <a:alpha val="40000"/>
              </a:prstClr>
            </a:outerShdw>
          </a:effectLst>
        </p:spPr>
      </p:pic>
      <p:sp>
        <p:nvSpPr>
          <p:cNvPr id="13" name="Title 1">
            <a:extLst>
              <a:ext uri="{FF2B5EF4-FFF2-40B4-BE49-F238E27FC236}">
                <a16:creationId xmlns:a16="http://schemas.microsoft.com/office/drawing/2014/main" id="{0F022FC9-08FB-4512-9656-CE4238457584}"/>
              </a:ext>
            </a:extLst>
          </p:cNvPr>
          <p:cNvSpPr txBox="1">
            <a:spLocks/>
          </p:cNvSpPr>
          <p:nvPr/>
        </p:nvSpPr>
        <p:spPr>
          <a:xfrm>
            <a:off x="1011677" y="165187"/>
            <a:ext cx="11071698" cy="75745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2A7E"/>
                </a:solidFill>
                <a:effectLst/>
                <a:uLnTx/>
                <a:uFillTx/>
                <a:latin typeface="Calibri" panose="020F0502020204030204"/>
                <a:ea typeface="+mj-ea"/>
                <a:cs typeface="+mj-cs"/>
              </a:rPr>
              <a:t>Student Horizon Database Next Steps</a:t>
            </a:r>
          </a:p>
        </p:txBody>
      </p:sp>
      <p:sp>
        <p:nvSpPr>
          <p:cNvPr id="14" name="Rectangle 13">
            <a:extLst>
              <a:ext uri="{FF2B5EF4-FFF2-40B4-BE49-F238E27FC236}">
                <a16:creationId xmlns:a16="http://schemas.microsoft.com/office/drawing/2014/main" id="{EA44AEF5-7CB2-4B88-8835-632528DA7CC4}"/>
              </a:ext>
            </a:extLst>
          </p:cNvPr>
          <p:cNvSpPr/>
          <p:nvPr/>
        </p:nvSpPr>
        <p:spPr>
          <a:xfrm>
            <a:off x="1042807" y="1189558"/>
            <a:ext cx="11059618" cy="4098814"/>
          </a:xfrm>
          <a:prstGeom prst="rect">
            <a:avLst/>
          </a:prstGeom>
        </p:spPr>
        <p:txBody>
          <a:bodyPr wrap="square">
            <a:spAutoFit/>
          </a:bodyPr>
          <a:lstStyle/>
          <a:p>
            <a:pPr marL="344488" marR="0" lvl="0" indent="-344488" algn="l" defTabSz="914400" rtl="0" eaLnBrk="1" fontAlgn="auto" latinLnBrk="0" hangingPunct="1">
              <a:lnSpc>
                <a:spcPct val="150000"/>
              </a:lnSpc>
              <a:spcBef>
                <a:spcPts val="600"/>
              </a:spcBef>
              <a:spcAft>
                <a:spcPts val="600"/>
              </a:spcAft>
              <a:buClrTx/>
              <a:buSzTx/>
              <a:buFont typeface="Arial" panose="020B0604020202020204" pitchFamily="34" charset="0"/>
              <a:buChar char="•"/>
              <a:tabLst>
                <a:tab pos="2286000" algn="l"/>
                <a:tab pos="2514600" algn="l"/>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Finalize data metrics and definitions</a:t>
            </a:r>
          </a:p>
          <a:p>
            <a:pPr marL="344488" marR="0" lvl="0" indent="-344488" algn="l" defTabSz="914400" rtl="0" eaLnBrk="1" fontAlgn="auto" latinLnBrk="0" hangingPunct="1">
              <a:lnSpc>
                <a:spcPct val="150000"/>
              </a:lnSpc>
              <a:spcBef>
                <a:spcPts val="600"/>
              </a:spcBef>
              <a:spcAft>
                <a:spcPts val="600"/>
              </a:spcAft>
              <a:buClrTx/>
              <a:buSzTx/>
              <a:buFont typeface="Arial" panose="020B0604020202020204" pitchFamily="34" charset="0"/>
              <a:buChar char="•"/>
              <a:tabLst>
                <a:tab pos="2286000" algn="l"/>
                <a:tab pos="2514600" algn="l"/>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Update metrics with latest federal IPEDS data</a:t>
            </a:r>
          </a:p>
          <a:p>
            <a:pPr marL="344488" marR="0" lvl="0" indent="-344488" algn="l" defTabSz="914400" rtl="0" eaLnBrk="1" fontAlgn="auto" latinLnBrk="0" hangingPunct="1">
              <a:lnSpc>
                <a:spcPct val="150000"/>
              </a:lnSpc>
              <a:spcBef>
                <a:spcPts val="600"/>
              </a:spcBef>
              <a:spcAft>
                <a:spcPts val="600"/>
              </a:spcAft>
              <a:buClrTx/>
              <a:buSzTx/>
              <a:buFont typeface="Arial" panose="020B0604020202020204" pitchFamily="34" charset="0"/>
              <a:buChar char="•"/>
              <a:tabLst>
                <a:tab pos="2286000" algn="l"/>
                <a:tab pos="2514600" algn="l"/>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Share with institutions for feedback and data verification</a:t>
            </a:r>
          </a:p>
          <a:p>
            <a:pPr marL="344488" marR="0" lvl="0" indent="-344488" algn="l" defTabSz="914400" rtl="0" eaLnBrk="1" fontAlgn="auto" latinLnBrk="0" hangingPunct="1">
              <a:lnSpc>
                <a:spcPct val="150000"/>
              </a:lnSpc>
              <a:spcBef>
                <a:spcPts val="600"/>
              </a:spcBef>
              <a:spcAft>
                <a:spcPts val="600"/>
              </a:spcAft>
              <a:buClrTx/>
              <a:buSzTx/>
              <a:buFont typeface="Arial" panose="020B0604020202020204" pitchFamily="34" charset="0"/>
              <a:buChar char="•"/>
              <a:tabLst>
                <a:tab pos="2286000" algn="l"/>
                <a:tab pos="2514600" algn="l"/>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Finalize Student Horizon Database for public use</a:t>
            </a:r>
          </a:p>
          <a:p>
            <a:pPr marL="344488" marR="0" lvl="0" indent="-344488" algn="l" defTabSz="914400" rtl="0" eaLnBrk="1" fontAlgn="auto" latinLnBrk="0" hangingPunct="1">
              <a:lnSpc>
                <a:spcPct val="150000"/>
              </a:lnSpc>
              <a:spcBef>
                <a:spcPts val="600"/>
              </a:spcBef>
              <a:spcAft>
                <a:spcPts val="600"/>
              </a:spcAft>
              <a:buClrTx/>
              <a:buSzTx/>
              <a:buFont typeface="Arial" panose="020B0604020202020204" pitchFamily="34" charset="0"/>
              <a:buChar char="•"/>
              <a:tabLst>
                <a:tab pos="2286000" algn="l"/>
                <a:tab pos="2514600" algn="l"/>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Promote access through press releases and social media</a:t>
            </a:r>
          </a:p>
        </p:txBody>
      </p:sp>
      <p:sp>
        <p:nvSpPr>
          <p:cNvPr id="8" name="Slide Number Placeholder 1">
            <a:extLst>
              <a:ext uri="{FF2B5EF4-FFF2-40B4-BE49-F238E27FC236}">
                <a16:creationId xmlns:a16="http://schemas.microsoft.com/office/drawing/2014/main" id="{7326E1F9-5498-4F89-B8F4-8425D11112E4}"/>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863366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0" y="284199"/>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rgbClr val="4472C4"/>
                </a:solidFill>
                <a:latin typeface="+mn-lt"/>
              </a:rPr>
              <a:t>III.	  APPROVAL OF AGENDA</a:t>
            </a:r>
          </a:p>
        </p:txBody>
      </p:sp>
      <p:sp>
        <p:nvSpPr>
          <p:cNvPr id="6" name="Rectangle 5"/>
          <p:cNvSpPr/>
          <p:nvPr/>
        </p:nvSpPr>
        <p:spPr>
          <a:xfrm>
            <a:off x="5073390" y="3006204"/>
            <a:ext cx="5973788" cy="1077218"/>
          </a:xfrm>
          <a:prstGeom prst="rect">
            <a:avLst/>
          </a:prstGeom>
        </p:spPr>
        <p:txBody>
          <a:bodyPr wrap="square">
            <a:spAutoFit/>
          </a:bodyPr>
          <a:lstStyle/>
          <a:p>
            <a:r>
              <a:rPr lang="en-US" sz="3200" b="1" kern="1400" dirty="0">
                <a:solidFill>
                  <a:srgbClr val="000000"/>
                </a:solidFill>
              </a:rPr>
              <a:t>Commission Meeting Agenda </a:t>
            </a:r>
          </a:p>
          <a:p>
            <a:r>
              <a:rPr lang="en-US" sz="3200" b="1" kern="1400" dirty="0">
                <a:solidFill>
                  <a:srgbClr val="000000"/>
                </a:solidFill>
              </a:rPr>
              <a:t>of March 8, 2024</a:t>
            </a:r>
            <a:endParaRPr lang="en-US" sz="3200" dirty="0"/>
          </a:p>
        </p:txBody>
      </p:sp>
      <p:pic>
        <p:nvPicPr>
          <p:cNvPr id="3" name="Picture 2">
            <a:extLst>
              <a:ext uri="{FF2B5EF4-FFF2-40B4-BE49-F238E27FC236}">
                <a16:creationId xmlns:a16="http://schemas.microsoft.com/office/drawing/2014/main" id="{5E951EEE-1914-4387-943F-4BFEEE6D8CC2}"/>
              </a:ext>
            </a:extLst>
          </p:cNvPr>
          <p:cNvPicPr>
            <a:picLocks noChangeAspect="1"/>
          </p:cNvPicPr>
          <p:nvPr/>
        </p:nvPicPr>
        <p:blipFill>
          <a:blip r:embed="rId2"/>
          <a:stretch>
            <a:fillRect/>
          </a:stretch>
        </p:blipFill>
        <p:spPr>
          <a:xfrm>
            <a:off x="2350763" y="1889894"/>
            <a:ext cx="2652290" cy="3309837"/>
          </a:xfrm>
          <a:prstGeom prst="rect">
            <a:avLst/>
          </a:prstGeom>
        </p:spPr>
      </p:pic>
      <p:sp>
        <p:nvSpPr>
          <p:cNvPr id="5" name="Slide Number Placeholder 1">
            <a:extLst>
              <a:ext uri="{FF2B5EF4-FFF2-40B4-BE49-F238E27FC236}">
                <a16:creationId xmlns:a16="http://schemas.microsoft.com/office/drawing/2014/main" id="{381F0FE7-2180-4901-A654-E094BA32DC20}"/>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55760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77B0D6B-9EDA-42B5-A963-13B2F60C039B}"/>
              </a:ext>
            </a:extLst>
          </p:cNvPr>
          <p:cNvSpPr txBox="1"/>
          <p:nvPr/>
        </p:nvSpPr>
        <p:spPr>
          <a:xfrm>
            <a:off x="2164080" y="1357243"/>
            <a:ext cx="7863840" cy="1754326"/>
          </a:xfrm>
          <a:prstGeom prst="rect">
            <a:avLst/>
          </a:prstGeom>
          <a:noFill/>
        </p:spPr>
        <p:txBody>
          <a:bodyPr wrap="square">
            <a:spAutoFit/>
          </a:bodyPr>
          <a:lstStyle/>
          <a:p>
            <a:pPr marR="0" lvl="0" algn="ctr" defTabSz="457200" rtl="0" eaLnBrk="1" fontAlgn="auto" latinLnBrk="0" hangingPunct="1">
              <a:lnSpc>
                <a:spcPct val="100000"/>
              </a:lnSpc>
              <a:spcBef>
                <a:spcPts val="0"/>
              </a:spcBef>
              <a:spcAft>
                <a:spcPts val="0"/>
              </a:spcAft>
              <a:buClrTx/>
              <a:buSzTx/>
              <a:buFontTx/>
              <a:buNone/>
              <a:tabLst>
                <a:tab pos="27432" algn="l"/>
                <a:tab pos="-1731873600" algn="l"/>
                <a:tab pos="6542532" algn="r"/>
              </a:tabLst>
              <a:defRPr/>
            </a:pPr>
            <a:r>
              <a:rPr kumimoji="0" lang="en-US" sz="3600" b="0" i="1" u="none" strike="noStrike" kern="1400" cap="none" spc="0" normalizeH="0" baseline="0" noProof="0" dirty="0">
                <a:ln>
                  <a:noFill/>
                </a:ln>
                <a:solidFill>
                  <a:srgbClr val="4472C4"/>
                </a:solidFill>
                <a:effectLst/>
                <a:uLnTx/>
                <a:uFillTx/>
                <a:latin typeface="Calibri" panose="020F0502020204030204"/>
                <a:ea typeface="+mn-ea"/>
                <a:cs typeface="+mn-cs"/>
              </a:rPr>
              <a:t>Presenters:</a:t>
            </a:r>
          </a:p>
          <a:p>
            <a:pPr marR="0" lvl="0" algn="ctr" defTabSz="457200" rtl="0" eaLnBrk="1" fontAlgn="auto" latinLnBrk="0" hangingPunct="1">
              <a:lnSpc>
                <a:spcPct val="100000"/>
              </a:lnSpc>
              <a:spcBef>
                <a:spcPts val="0"/>
              </a:spcBef>
              <a:spcAft>
                <a:spcPts val="0"/>
              </a:spcAft>
              <a:buClrTx/>
              <a:buSzTx/>
              <a:buFontTx/>
              <a:buNone/>
              <a:tabLst>
                <a:tab pos="27432" algn="l"/>
                <a:tab pos="-1731873600" algn="l"/>
                <a:tab pos="6542532" algn="r"/>
              </a:tabLst>
              <a:defRPr/>
            </a:pPr>
            <a:r>
              <a:rPr kumimoji="0" lang="en-US" sz="3600" b="0" i="1" u="none" strike="noStrike" kern="1400" cap="none" spc="0" normalizeH="0" baseline="0" noProof="0" dirty="0">
                <a:ln>
                  <a:noFill/>
                </a:ln>
                <a:solidFill>
                  <a:srgbClr val="4472C4"/>
                </a:solidFill>
                <a:effectLst/>
                <a:uLnTx/>
                <a:uFillTx/>
                <a:latin typeface="Calibri" panose="020F0502020204030204"/>
                <a:ea typeface="+mn-ea"/>
                <a:cs typeface="+mn-cs"/>
              </a:rPr>
              <a:t>Dr. Lee Meadows and Lawrence Cooper</a:t>
            </a:r>
          </a:p>
        </p:txBody>
      </p:sp>
      <p:sp>
        <p:nvSpPr>
          <p:cNvPr id="7" name="Rectangle 2">
            <a:extLst>
              <a:ext uri="{FF2B5EF4-FFF2-40B4-BE49-F238E27FC236}">
                <a16:creationId xmlns:a16="http://schemas.microsoft.com/office/drawing/2014/main" id="{329F7DEA-18F4-48BD-9D16-2BB66E686391}"/>
              </a:ext>
            </a:extLst>
          </p:cNvPr>
          <p:cNvSpPr txBox="1">
            <a:spLocks noChangeArrowheads="1"/>
          </p:cNvSpPr>
          <p:nvPr/>
        </p:nvSpPr>
        <p:spPr>
          <a:xfrm>
            <a:off x="1524000" y="206641"/>
            <a:ext cx="9144000" cy="103023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b="1" dirty="0">
                <a:solidFill>
                  <a:srgbClr val="4472C4"/>
                </a:solidFill>
                <a:latin typeface="+mn-lt"/>
                <a:cs typeface="Arial" panose="020B0604020202020204" pitchFamily="34" charset="0"/>
              </a:rPr>
              <a:t>UTeach STEM Teacher Recruitment</a:t>
            </a:r>
          </a:p>
        </p:txBody>
      </p:sp>
      <p:sp>
        <p:nvSpPr>
          <p:cNvPr id="9" name="Slide Number Placeholder 1">
            <a:extLst>
              <a:ext uri="{FF2B5EF4-FFF2-40B4-BE49-F238E27FC236}">
                <a16:creationId xmlns:a16="http://schemas.microsoft.com/office/drawing/2014/main" id="{38327866-E470-465A-B694-9F34A9B6F733}"/>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Google Shape;173;p26">
            <a:extLst>
              <a:ext uri="{FF2B5EF4-FFF2-40B4-BE49-F238E27FC236}">
                <a16:creationId xmlns:a16="http://schemas.microsoft.com/office/drawing/2014/main" id="{6129F072-4FBD-46C6-ADBB-0DDE70E324FD}"/>
              </a:ext>
            </a:extLst>
          </p:cNvPr>
          <p:cNvSpPr txBox="1">
            <a:spLocks noChangeAspect="1"/>
          </p:cNvSpPr>
          <p:nvPr/>
        </p:nvSpPr>
        <p:spPr>
          <a:xfrm>
            <a:off x="838200" y="5165496"/>
            <a:ext cx="10515600" cy="612800"/>
          </a:xfrm>
          <a:prstGeom prst="rect">
            <a:avLst/>
          </a:prstGeom>
        </p:spPr>
        <p:txBody>
          <a:bodyPr spcFirstLastPara="1" vert="horz" wrap="square" lIns="91433" tIns="45700" rIns="91433" bIns="45700" rtlCol="0" anchor="ctr" anchorCtr="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600"/>
              </a:spcAft>
              <a:buFont typeface="Arial" panose="020B0604020202020204" pitchFamily="34" charset="0"/>
              <a:buNone/>
            </a:pPr>
            <a:r>
              <a:rPr lang="en-US" sz="1600" b="1" i="1" dirty="0"/>
              <a:t>Combatting Alabama’s STEM Teacher Shortage!  </a:t>
            </a:r>
          </a:p>
        </p:txBody>
      </p:sp>
      <p:pic>
        <p:nvPicPr>
          <p:cNvPr id="10" name="Google Shape;175;p26">
            <a:extLst>
              <a:ext uri="{FF2B5EF4-FFF2-40B4-BE49-F238E27FC236}">
                <a16:creationId xmlns:a16="http://schemas.microsoft.com/office/drawing/2014/main" id="{0C1B78D5-796A-48B5-BC5E-99536793FF6B}"/>
              </a:ext>
            </a:extLst>
          </p:cNvPr>
          <p:cNvPicPr preferRelativeResize="0">
            <a:picLocks noChangeAspect="1"/>
          </p:cNvPicPr>
          <p:nvPr/>
        </p:nvPicPr>
        <p:blipFill>
          <a:blip r:embed="rId2">
            <a:clrChange>
              <a:clrFrom>
                <a:srgbClr val="FFFFFF"/>
              </a:clrFrom>
              <a:clrTo>
                <a:srgbClr val="FFFFFF">
                  <a:alpha val="0"/>
                </a:srgbClr>
              </a:clrTo>
            </a:clrChange>
            <a:alphaModFix/>
          </a:blip>
          <a:stretch>
            <a:fillRect/>
          </a:stretch>
        </p:blipFill>
        <p:spPr>
          <a:xfrm>
            <a:off x="2911808" y="2721542"/>
            <a:ext cx="6368385" cy="2286000"/>
          </a:xfrm>
          <a:prstGeom prst="rect">
            <a:avLst/>
          </a:prstGeom>
          <a:noFill/>
          <a:ln>
            <a:noFill/>
          </a:ln>
        </p:spPr>
      </p:pic>
    </p:spTree>
    <p:extLst>
      <p:ext uri="{BB962C8B-B14F-4D97-AF65-F5344CB8AC3E}">
        <p14:creationId xmlns:p14="http://schemas.microsoft.com/office/powerpoint/2010/main" val="6033359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1" name="Google Shape;181;p27"/>
          <p:cNvSpPr txBox="1"/>
          <p:nvPr/>
        </p:nvSpPr>
        <p:spPr>
          <a:xfrm>
            <a:off x="6269046" y="684151"/>
            <a:ext cx="4640400" cy="153884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800" b="1" kern="0" dirty="0">
                <a:solidFill>
                  <a:srgbClr val="000000"/>
                </a:solidFill>
                <a:latin typeface="Calibri"/>
                <a:ea typeface="Calibri"/>
                <a:cs typeface="Calibri"/>
                <a:sym typeface="Calibri"/>
              </a:rPr>
              <a:t>Dr. Lee Meadows </a:t>
            </a:r>
            <a:endParaRPr sz="2800" b="1" kern="0" dirty="0">
              <a:solidFill>
                <a:srgbClr val="000000"/>
              </a:solidFill>
              <a:latin typeface="Calibri"/>
              <a:ea typeface="Calibri"/>
              <a:cs typeface="Calibri"/>
              <a:sym typeface="Calibri"/>
            </a:endParaRPr>
          </a:p>
          <a:p>
            <a:pPr defTabSz="1219170">
              <a:buClr>
                <a:srgbClr val="000000"/>
              </a:buClr>
            </a:pPr>
            <a:r>
              <a:rPr lang="en" sz="2800" kern="0" dirty="0">
                <a:solidFill>
                  <a:srgbClr val="000000"/>
                </a:solidFill>
                <a:latin typeface="Calibri"/>
                <a:ea typeface="Calibri"/>
                <a:cs typeface="Calibri"/>
                <a:sym typeface="Calibri"/>
              </a:rPr>
              <a:t>Executive Director</a:t>
            </a:r>
            <a:endParaRPr sz="2800" kern="0" dirty="0">
              <a:solidFill>
                <a:srgbClr val="000000"/>
              </a:solidFill>
              <a:latin typeface="Calibri"/>
              <a:ea typeface="Calibri"/>
              <a:cs typeface="Calibri"/>
              <a:sym typeface="Calibri"/>
            </a:endParaRPr>
          </a:p>
          <a:p>
            <a:pPr defTabSz="1219170">
              <a:buClr>
                <a:srgbClr val="000000"/>
              </a:buClr>
            </a:pPr>
            <a:endParaRPr sz="2800" kern="0" dirty="0">
              <a:solidFill>
                <a:srgbClr val="000000"/>
              </a:solidFill>
              <a:latin typeface="Calibri"/>
              <a:ea typeface="Calibri"/>
              <a:cs typeface="Calibri"/>
              <a:sym typeface="Calibri"/>
            </a:endParaRPr>
          </a:p>
        </p:txBody>
      </p:sp>
      <p:sp>
        <p:nvSpPr>
          <p:cNvPr id="182" name="Google Shape;182;p27"/>
          <p:cNvSpPr txBox="1"/>
          <p:nvPr/>
        </p:nvSpPr>
        <p:spPr>
          <a:xfrm>
            <a:off x="3225564" y="3110678"/>
            <a:ext cx="8671262" cy="2630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kern="0" dirty="0">
                <a:solidFill>
                  <a:srgbClr val="172B4D"/>
                </a:solidFill>
                <a:highlight>
                  <a:srgbClr val="FFFFFF"/>
                </a:highlight>
                <a:latin typeface="Calibri"/>
                <a:ea typeface="Calibri"/>
                <a:cs typeface="Calibri"/>
                <a:sym typeface="Calibri"/>
              </a:rPr>
              <a:t>Lee Meadows, Ph.D., is a science educator and the Executive Director of the Alabama STEM Council, where his work focuses on building the STEM education system Alabama needs for a thriving STEM workforce. </a:t>
            </a:r>
            <a:endParaRPr kern="0" dirty="0">
              <a:solidFill>
                <a:srgbClr val="172B4D"/>
              </a:solidFill>
              <a:highlight>
                <a:srgbClr val="FFFFFF"/>
              </a:highlight>
              <a:latin typeface="Calibri"/>
              <a:ea typeface="Calibri"/>
              <a:cs typeface="Calibri"/>
              <a:sym typeface="Calibri"/>
            </a:endParaRPr>
          </a:p>
          <a:p>
            <a:pPr defTabSz="1219170">
              <a:buClr>
                <a:srgbClr val="000000"/>
              </a:buClr>
            </a:pPr>
            <a:endParaRPr sz="1000" kern="0" dirty="0">
              <a:solidFill>
                <a:srgbClr val="172B4D"/>
              </a:solidFill>
              <a:highlight>
                <a:srgbClr val="FFFFFF"/>
              </a:highlight>
              <a:latin typeface="Calibri"/>
              <a:ea typeface="Calibri"/>
              <a:cs typeface="Calibri"/>
              <a:sym typeface="Calibri"/>
            </a:endParaRPr>
          </a:p>
          <a:p>
            <a:pPr defTabSz="1219170">
              <a:buClr>
                <a:srgbClr val="000000"/>
              </a:buClr>
            </a:pPr>
            <a:r>
              <a:rPr lang="en" kern="0" dirty="0">
                <a:solidFill>
                  <a:srgbClr val="172B4D"/>
                </a:solidFill>
                <a:highlight>
                  <a:srgbClr val="FFFFFF"/>
                </a:highlight>
                <a:latin typeface="Calibri"/>
                <a:ea typeface="Calibri"/>
                <a:cs typeface="Calibri"/>
                <a:sym typeface="Calibri"/>
              </a:rPr>
              <a:t>A teacher at heart, he has taught high school chemistry, physics, and physical science; college chemistry; and many teacher education courses, especially science teaching methods. </a:t>
            </a:r>
          </a:p>
          <a:p>
            <a:pPr defTabSz="1219170">
              <a:buClr>
                <a:srgbClr val="000000"/>
              </a:buClr>
            </a:pPr>
            <a:endParaRPr sz="1000" kern="0" dirty="0">
              <a:solidFill>
                <a:srgbClr val="172B4D"/>
              </a:solidFill>
              <a:highlight>
                <a:srgbClr val="FFFFFF"/>
              </a:highlight>
              <a:latin typeface="Calibri"/>
              <a:ea typeface="Calibri"/>
              <a:cs typeface="Calibri"/>
              <a:sym typeface="Calibri"/>
            </a:endParaRPr>
          </a:p>
          <a:p>
            <a:pPr defTabSz="1219170">
              <a:buClr>
                <a:srgbClr val="000000"/>
              </a:buClr>
            </a:pPr>
            <a:r>
              <a:rPr lang="en" kern="0" dirty="0">
                <a:solidFill>
                  <a:srgbClr val="172B4D"/>
                </a:solidFill>
                <a:highlight>
                  <a:srgbClr val="FFFFFF"/>
                </a:highlight>
                <a:latin typeface="Calibri"/>
                <a:ea typeface="Calibri"/>
                <a:cs typeface="Calibri"/>
                <a:sym typeface="Calibri"/>
              </a:rPr>
              <a:t>He spent most of his career as a professor in the School of Education at the University of Alabama at Birmingham, guiding teachers to improve their practice especially with better skills for inquiry and implementing science and engineering practices. He also led the implementation of UABTeach, Alabama’s first UTeach implementation site.</a:t>
            </a:r>
            <a:endParaRPr kern="0" dirty="0">
              <a:solidFill>
                <a:srgbClr val="000000"/>
              </a:solidFill>
              <a:latin typeface="Calibri"/>
              <a:ea typeface="Calibri"/>
              <a:cs typeface="Calibri"/>
              <a:sym typeface="Calibri"/>
            </a:endParaRPr>
          </a:p>
        </p:txBody>
      </p:sp>
      <p:pic>
        <p:nvPicPr>
          <p:cNvPr id="6" name="Picture 2" descr="Lee Meadows - Executive Director - Alabama STEM Council | LinkedIn">
            <a:extLst>
              <a:ext uri="{FF2B5EF4-FFF2-40B4-BE49-F238E27FC236}">
                <a16:creationId xmlns:a16="http://schemas.microsoft.com/office/drawing/2014/main" id="{D8E85B08-CE34-4CD3-AB6B-4DF184DCAC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0316" y="684151"/>
            <a:ext cx="2377440" cy="237744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8"/>
          <p:cNvSpPr txBox="1"/>
          <p:nvPr/>
        </p:nvSpPr>
        <p:spPr>
          <a:xfrm>
            <a:off x="3008933" y="791300"/>
            <a:ext cx="2198000" cy="20516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2800" kern="0">
              <a:solidFill>
                <a:srgbClr val="000000"/>
              </a:solidFill>
              <a:latin typeface="Calibri"/>
              <a:ea typeface="Calibri"/>
              <a:cs typeface="Calibri"/>
              <a:sym typeface="Calibri"/>
            </a:endParaRPr>
          </a:p>
        </p:txBody>
      </p:sp>
      <p:pic>
        <p:nvPicPr>
          <p:cNvPr id="188" name="Google Shape;188;p28"/>
          <p:cNvPicPr preferRelativeResize="0"/>
          <p:nvPr/>
        </p:nvPicPr>
        <p:blipFill>
          <a:blip r:embed="rId3">
            <a:alphaModFix/>
          </a:blip>
          <a:stretch>
            <a:fillRect/>
          </a:stretch>
        </p:blipFill>
        <p:spPr>
          <a:xfrm>
            <a:off x="3359325" y="693600"/>
            <a:ext cx="2286000" cy="2377440"/>
          </a:xfrm>
          <a:prstGeom prst="rect">
            <a:avLst/>
          </a:prstGeom>
          <a:noFill/>
          <a:ln>
            <a:noFill/>
          </a:ln>
          <a:effectLst>
            <a:outerShdw blurRad="63500" sx="102000" sy="102000" algn="ctr" rotWithShape="0">
              <a:prstClr val="black">
                <a:alpha val="40000"/>
              </a:prstClr>
            </a:outerShdw>
          </a:effectLst>
        </p:spPr>
      </p:pic>
      <p:sp>
        <p:nvSpPr>
          <p:cNvPr id="190" name="Google Shape;190;p28"/>
          <p:cNvSpPr txBox="1"/>
          <p:nvPr/>
        </p:nvSpPr>
        <p:spPr>
          <a:xfrm>
            <a:off x="3214949" y="3233458"/>
            <a:ext cx="8681877" cy="3204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kern="0" dirty="0">
                <a:solidFill>
                  <a:srgbClr val="000000"/>
                </a:solidFill>
                <a:latin typeface="Calibri"/>
                <a:ea typeface="Calibri"/>
                <a:cs typeface="Calibri"/>
                <a:sym typeface="Calibri"/>
              </a:rPr>
              <a:t>Lawrence Cooper is an experienced  STEM education professional with over 20 years of demonstrated success in managing and leading STEM education opportunities.</a:t>
            </a:r>
            <a:endParaRPr kern="0" dirty="0">
              <a:solidFill>
                <a:srgbClr val="000000"/>
              </a:solidFill>
              <a:latin typeface="Calibri"/>
              <a:ea typeface="Calibri"/>
              <a:cs typeface="Calibri"/>
              <a:sym typeface="Calibri"/>
            </a:endParaRPr>
          </a:p>
          <a:p>
            <a:pPr defTabSz="1219170">
              <a:buClr>
                <a:srgbClr val="000000"/>
              </a:buClr>
            </a:pPr>
            <a:endParaRPr sz="1100" kern="0" dirty="0">
              <a:solidFill>
                <a:srgbClr val="000000"/>
              </a:solidFill>
              <a:latin typeface="Calibri"/>
              <a:ea typeface="Calibri"/>
              <a:cs typeface="Calibri"/>
              <a:sym typeface="Calibri"/>
            </a:endParaRPr>
          </a:p>
          <a:p>
            <a:pPr defTabSz="1219170">
              <a:buClr>
                <a:srgbClr val="000000"/>
              </a:buClr>
            </a:pPr>
            <a:r>
              <a:rPr lang="en" kern="0" dirty="0">
                <a:solidFill>
                  <a:srgbClr val="000000"/>
                </a:solidFill>
                <a:latin typeface="Calibri"/>
                <a:ea typeface="Calibri"/>
                <a:cs typeface="Calibri"/>
                <a:sym typeface="Calibri"/>
              </a:rPr>
              <a:t>Prior to joining the STEM Council Operations Team, he has directed a variety of programs, including a state-wide outreach program, educator professional development,K-12 learning experiences and community-based projects.  He previously served as the Senior Director of Science Education at the McWane Science Center. </a:t>
            </a:r>
            <a:endParaRPr kern="0" dirty="0">
              <a:solidFill>
                <a:srgbClr val="000000"/>
              </a:solidFill>
              <a:latin typeface="Calibri"/>
              <a:ea typeface="Calibri"/>
              <a:cs typeface="Calibri"/>
              <a:sym typeface="Calibri"/>
            </a:endParaRPr>
          </a:p>
          <a:p>
            <a:pPr defTabSz="1219170">
              <a:buClr>
                <a:srgbClr val="000000"/>
              </a:buClr>
            </a:pPr>
            <a:endParaRPr sz="1100" kern="0" dirty="0">
              <a:solidFill>
                <a:srgbClr val="000000"/>
              </a:solidFill>
              <a:latin typeface="Calibri"/>
              <a:ea typeface="Calibri"/>
              <a:cs typeface="Calibri"/>
              <a:sym typeface="Calibri"/>
            </a:endParaRPr>
          </a:p>
          <a:p>
            <a:pPr defTabSz="1219170">
              <a:buClr>
                <a:srgbClr val="000000"/>
              </a:buClr>
            </a:pPr>
            <a:r>
              <a:rPr lang="en" kern="0" dirty="0">
                <a:solidFill>
                  <a:srgbClr val="000000"/>
                </a:solidFill>
                <a:latin typeface="Calibri"/>
                <a:ea typeface="Calibri"/>
                <a:cs typeface="Calibri"/>
                <a:sym typeface="Calibri"/>
              </a:rPr>
              <a:t>As a part of the STEM Council Operations team, he manages key initiatives, including the STEM Teacher Externship Program, Scale Up and STEM Near Me directory.  </a:t>
            </a:r>
            <a:endParaRPr kern="0" dirty="0">
              <a:solidFill>
                <a:srgbClr val="000000"/>
              </a:solidFill>
              <a:latin typeface="Calibri"/>
              <a:ea typeface="Calibri"/>
              <a:cs typeface="Calibri"/>
              <a:sym typeface="Calibri"/>
            </a:endParaRPr>
          </a:p>
        </p:txBody>
      </p:sp>
      <p:sp>
        <p:nvSpPr>
          <p:cNvPr id="6" name="Google Shape;181;p27">
            <a:extLst>
              <a:ext uri="{FF2B5EF4-FFF2-40B4-BE49-F238E27FC236}">
                <a16:creationId xmlns:a16="http://schemas.microsoft.com/office/drawing/2014/main" id="{AFC014B9-5610-47DF-8455-FBDC00BC311C}"/>
              </a:ext>
            </a:extLst>
          </p:cNvPr>
          <p:cNvSpPr txBox="1"/>
          <p:nvPr/>
        </p:nvSpPr>
        <p:spPr>
          <a:xfrm>
            <a:off x="6269046" y="684151"/>
            <a:ext cx="4640400" cy="153884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800" b="1" kern="0" dirty="0">
                <a:solidFill>
                  <a:srgbClr val="000000"/>
                </a:solidFill>
                <a:latin typeface="Calibri"/>
                <a:ea typeface="Calibri"/>
                <a:cs typeface="Calibri"/>
                <a:sym typeface="Calibri"/>
              </a:rPr>
              <a:t>Lawrence Cooper </a:t>
            </a:r>
            <a:endParaRPr sz="2800" b="1" kern="0" dirty="0">
              <a:solidFill>
                <a:srgbClr val="000000"/>
              </a:solidFill>
              <a:latin typeface="Calibri"/>
              <a:ea typeface="Calibri"/>
              <a:cs typeface="Calibri"/>
              <a:sym typeface="Calibri"/>
            </a:endParaRPr>
          </a:p>
          <a:p>
            <a:pPr defTabSz="1219170">
              <a:buClr>
                <a:srgbClr val="000000"/>
              </a:buClr>
            </a:pPr>
            <a:r>
              <a:rPr lang="en" sz="2800" kern="0" dirty="0">
                <a:solidFill>
                  <a:srgbClr val="000000"/>
                </a:solidFill>
                <a:latin typeface="Calibri"/>
                <a:ea typeface="Calibri"/>
                <a:cs typeface="Calibri"/>
                <a:sym typeface="Calibri"/>
              </a:rPr>
              <a:t>STEM Programs Manager</a:t>
            </a:r>
            <a:endParaRPr sz="2800" kern="0" dirty="0">
              <a:solidFill>
                <a:srgbClr val="000000"/>
              </a:solidFill>
              <a:latin typeface="Calibri"/>
              <a:ea typeface="Calibri"/>
              <a:cs typeface="Calibri"/>
              <a:sym typeface="Calibri"/>
            </a:endParaRPr>
          </a:p>
          <a:p>
            <a:pPr defTabSz="1219170">
              <a:buClr>
                <a:srgbClr val="000000"/>
              </a:buClr>
            </a:pPr>
            <a:endParaRPr sz="2800" kern="0" dirty="0">
              <a:solidFill>
                <a:srgbClr val="000000"/>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7" name="Google Shape;197;p29"/>
          <p:cNvSpPr txBox="1"/>
          <p:nvPr/>
        </p:nvSpPr>
        <p:spPr>
          <a:xfrm>
            <a:off x="6871500" y="3429000"/>
            <a:ext cx="4198400" cy="27336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2800" kern="0">
              <a:solidFill>
                <a:srgbClr val="000000"/>
              </a:solidFill>
              <a:latin typeface="Calibri"/>
              <a:ea typeface="Calibri"/>
              <a:cs typeface="Calibri"/>
              <a:sym typeface="Calibri"/>
            </a:endParaRPr>
          </a:p>
        </p:txBody>
      </p:sp>
      <p:pic>
        <p:nvPicPr>
          <p:cNvPr id="199" name="Google Shape;199;p29"/>
          <p:cNvPicPr preferRelativeResize="0"/>
          <p:nvPr/>
        </p:nvPicPr>
        <p:blipFill>
          <a:blip r:embed="rId3">
            <a:alphaModFix/>
          </a:blip>
          <a:stretch>
            <a:fillRect/>
          </a:stretch>
        </p:blipFill>
        <p:spPr>
          <a:xfrm>
            <a:off x="570043" y="2452032"/>
            <a:ext cx="3126299" cy="1953401"/>
          </a:xfrm>
          <a:prstGeom prst="rect">
            <a:avLst/>
          </a:prstGeom>
          <a:noFill/>
          <a:ln>
            <a:noFill/>
          </a:ln>
        </p:spPr>
      </p:pic>
      <p:pic>
        <p:nvPicPr>
          <p:cNvPr id="200" name="Google Shape;200;p29"/>
          <p:cNvPicPr preferRelativeResize="0"/>
          <p:nvPr/>
        </p:nvPicPr>
        <p:blipFill>
          <a:blip r:embed="rId4">
            <a:alphaModFix/>
          </a:blip>
          <a:stretch>
            <a:fillRect/>
          </a:stretch>
        </p:blipFill>
        <p:spPr>
          <a:xfrm>
            <a:off x="4660417" y="2927484"/>
            <a:ext cx="2871167" cy="1003033"/>
          </a:xfrm>
          <a:prstGeom prst="rect">
            <a:avLst/>
          </a:prstGeom>
          <a:noFill/>
          <a:ln>
            <a:noFill/>
          </a:ln>
        </p:spPr>
      </p:pic>
      <p:pic>
        <p:nvPicPr>
          <p:cNvPr id="201" name="Google Shape;201;p29"/>
          <p:cNvPicPr preferRelativeResize="0"/>
          <p:nvPr/>
        </p:nvPicPr>
        <p:blipFill>
          <a:blip r:embed="rId5">
            <a:alphaModFix/>
          </a:blip>
          <a:stretch>
            <a:fillRect/>
          </a:stretch>
        </p:blipFill>
        <p:spPr>
          <a:xfrm>
            <a:off x="258534" y="4924329"/>
            <a:ext cx="3243435" cy="815133"/>
          </a:xfrm>
          <a:prstGeom prst="rect">
            <a:avLst/>
          </a:prstGeom>
          <a:noFill/>
          <a:ln>
            <a:noFill/>
          </a:ln>
        </p:spPr>
      </p:pic>
      <p:pic>
        <p:nvPicPr>
          <p:cNvPr id="202" name="Google Shape;202;p29"/>
          <p:cNvPicPr preferRelativeResize="0"/>
          <p:nvPr/>
        </p:nvPicPr>
        <p:blipFill>
          <a:blip r:embed="rId6">
            <a:alphaModFix/>
          </a:blip>
          <a:stretch>
            <a:fillRect/>
          </a:stretch>
        </p:blipFill>
        <p:spPr>
          <a:xfrm>
            <a:off x="9192935" y="2798633"/>
            <a:ext cx="1876965" cy="1260200"/>
          </a:xfrm>
          <a:prstGeom prst="rect">
            <a:avLst/>
          </a:prstGeom>
          <a:noFill/>
          <a:ln>
            <a:noFill/>
          </a:ln>
        </p:spPr>
      </p:pic>
      <p:pic>
        <p:nvPicPr>
          <p:cNvPr id="203" name="Google Shape;203;p29"/>
          <p:cNvPicPr preferRelativeResize="0"/>
          <p:nvPr/>
        </p:nvPicPr>
        <p:blipFill>
          <a:blip r:embed="rId7">
            <a:alphaModFix/>
          </a:blip>
          <a:stretch>
            <a:fillRect/>
          </a:stretch>
        </p:blipFill>
        <p:spPr>
          <a:xfrm>
            <a:off x="3307490" y="4669546"/>
            <a:ext cx="2282497" cy="1324700"/>
          </a:xfrm>
          <a:prstGeom prst="rect">
            <a:avLst/>
          </a:prstGeom>
          <a:noFill/>
          <a:ln>
            <a:noFill/>
          </a:ln>
        </p:spPr>
      </p:pic>
      <p:pic>
        <p:nvPicPr>
          <p:cNvPr id="204" name="Google Shape;204;p29"/>
          <p:cNvPicPr preferRelativeResize="0"/>
          <p:nvPr/>
        </p:nvPicPr>
        <p:blipFill>
          <a:blip r:embed="rId8">
            <a:alphaModFix/>
          </a:blip>
          <a:stretch>
            <a:fillRect/>
          </a:stretch>
        </p:blipFill>
        <p:spPr>
          <a:xfrm>
            <a:off x="6007934" y="4527620"/>
            <a:ext cx="2282501" cy="1743979"/>
          </a:xfrm>
          <a:prstGeom prst="rect">
            <a:avLst/>
          </a:prstGeom>
          <a:noFill/>
          <a:ln>
            <a:noFill/>
          </a:ln>
        </p:spPr>
      </p:pic>
      <p:pic>
        <p:nvPicPr>
          <p:cNvPr id="205" name="Google Shape;205;p29"/>
          <p:cNvPicPr preferRelativeResize="0"/>
          <p:nvPr/>
        </p:nvPicPr>
        <p:blipFill>
          <a:blip r:embed="rId9">
            <a:alphaModFix/>
          </a:blip>
          <a:stretch>
            <a:fillRect/>
          </a:stretch>
        </p:blipFill>
        <p:spPr>
          <a:xfrm>
            <a:off x="8606962" y="4795800"/>
            <a:ext cx="3326504" cy="815100"/>
          </a:xfrm>
          <a:prstGeom prst="rect">
            <a:avLst/>
          </a:prstGeom>
          <a:noFill/>
          <a:ln>
            <a:noFill/>
          </a:ln>
        </p:spPr>
      </p:pic>
      <p:pic>
        <p:nvPicPr>
          <p:cNvPr id="13" name="Google Shape;175;p26">
            <a:extLst>
              <a:ext uri="{FF2B5EF4-FFF2-40B4-BE49-F238E27FC236}">
                <a16:creationId xmlns:a16="http://schemas.microsoft.com/office/drawing/2014/main" id="{6840869F-3E13-4346-8BF2-FFE021D1ED96}"/>
              </a:ext>
            </a:extLst>
          </p:cNvPr>
          <p:cNvPicPr preferRelativeResize="0">
            <a:picLocks noChangeAspect="1"/>
          </p:cNvPicPr>
          <p:nvPr/>
        </p:nvPicPr>
        <p:blipFill>
          <a:blip r:embed="rId10">
            <a:clrChange>
              <a:clrFrom>
                <a:srgbClr val="FFFFFF"/>
              </a:clrFrom>
              <a:clrTo>
                <a:srgbClr val="FFFFFF">
                  <a:alpha val="0"/>
                </a:srgbClr>
              </a:clrTo>
            </a:clrChange>
            <a:alphaModFix/>
          </a:blip>
          <a:stretch>
            <a:fillRect/>
          </a:stretch>
        </p:blipFill>
        <p:spPr>
          <a:xfrm>
            <a:off x="3293910" y="584428"/>
            <a:ext cx="5604180" cy="201168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3" name="Google Shape;213;p30"/>
          <p:cNvSpPr txBox="1"/>
          <p:nvPr/>
        </p:nvSpPr>
        <p:spPr>
          <a:xfrm>
            <a:off x="1465400" y="4337533"/>
            <a:ext cx="19600" cy="3516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2800" kern="0">
              <a:solidFill>
                <a:srgbClr val="000000"/>
              </a:solidFill>
              <a:latin typeface="Calibri"/>
              <a:ea typeface="Calibri"/>
              <a:cs typeface="Calibri"/>
              <a:sym typeface="Calibri"/>
            </a:endParaRPr>
          </a:p>
        </p:txBody>
      </p:sp>
      <p:sp>
        <p:nvSpPr>
          <p:cNvPr id="214" name="Google Shape;214;p30"/>
          <p:cNvSpPr txBox="1"/>
          <p:nvPr/>
        </p:nvSpPr>
        <p:spPr>
          <a:xfrm>
            <a:off x="732321" y="3992488"/>
            <a:ext cx="4954103" cy="2061200"/>
          </a:xfrm>
          <a:prstGeom prst="rect">
            <a:avLst/>
          </a:prstGeom>
          <a:noFill/>
          <a:ln>
            <a:noFill/>
          </a:ln>
        </p:spPr>
        <p:txBody>
          <a:bodyPr spcFirstLastPara="1" wrap="square" lIns="121900" tIns="121900" rIns="121900" bIns="121900" anchor="t" anchorCtr="0">
            <a:noAutofit/>
          </a:bodyPr>
          <a:lstStyle/>
          <a:p>
            <a:pPr defTabSz="1219170">
              <a:lnSpc>
                <a:spcPct val="90000"/>
              </a:lnSpc>
              <a:spcBef>
                <a:spcPts val="600"/>
              </a:spcBef>
              <a:buClr>
                <a:srgbClr val="000000"/>
              </a:buClr>
              <a:buSzPts val="1100"/>
            </a:pPr>
            <a:r>
              <a:rPr lang="en" sz="2000" kern="0" dirty="0">
                <a:solidFill>
                  <a:srgbClr val="000000"/>
                </a:solidFill>
                <a:highlight>
                  <a:srgbClr val="FFFFFF"/>
                </a:highlight>
                <a:latin typeface="Arial"/>
                <a:cs typeface="Arial"/>
                <a:sym typeface="Arial"/>
              </a:rPr>
              <a:t>“Alabama is taking the lead in ending the shortage of STEM teachers! With UTeach Alabama, we are implementing a proven solution that will give Alabama schools the teachers they need to prepare the next generation of STEM learners.”  </a:t>
            </a:r>
          </a:p>
          <a:p>
            <a:pPr defTabSz="1219170">
              <a:spcBef>
                <a:spcPts val="1067"/>
              </a:spcBef>
              <a:buClr>
                <a:srgbClr val="000000"/>
              </a:buClr>
              <a:buSzPts val="1100"/>
            </a:pPr>
            <a:r>
              <a:rPr lang="en" sz="2000" kern="0" dirty="0">
                <a:solidFill>
                  <a:srgbClr val="000000"/>
                </a:solidFill>
                <a:highlight>
                  <a:srgbClr val="FFFFFF"/>
                </a:highlight>
                <a:latin typeface="Arial"/>
                <a:cs typeface="Arial"/>
                <a:sym typeface="Arial"/>
              </a:rPr>
              <a:t>	                – Governor Kay Ivey</a:t>
            </a:r>
            <a:endParaRPr sz="2000" kern="0" dirty="0">
              <a:solidFill>
                <a:srgbClr val="000000"/>
              </a:solidFill>
              <a:highlight>
                <a:srgbClr val="FFFFFF"/>
              </a:highlight>
              <a:latin typeface="Arial"/>
              <a:cs typeface="Arial"/>
              <a:sym typeface="Arial"/>
            </a:endParaRPr>
          </a:p>
          <a:p>
            <a:pPr defTabSz="1219170">
              <a:buClr>
                <a:srgbClr val="000000"/>
              </a:buClr>
            </a:pPr>
            <a:endParaRPr sz="2000" kern="0" dirty="0">
              <a:solidFill>
                <a:srgbClr val="000000"/>
              </a:solidFill>
              <a:latin typeface="Calibri"/>
              <a:ea typeface="Calibri"/>
              <a:cs typeface="Calibri"/>
              <a:sym typeface="Calibri"/>
            </a:endParaRPr>
          </a:p>
        </p:txBody>
      </p:sp>
      <p:sp>
        <p:nvSpPr>
          <p:cNvPr id="215" name="Google Shape;215;p30"/>
          <p:cNvSpPr txBox="1"/>
          <p:nvPr/>
        </p:nvSpPr>
        <p:spPr>
          <a:xfrm>
            <a:off x="7190167" y="1504467"/>
            <a:ext cx="1954000" cy="17584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2800" kern="0">
              <a:solidFill>
                <a:srgbClr val="000000"/>
              </a:solidFill>
              <a:latin typeface="Calibri"/>
              <a:ea typeface="Calibri"/>
              <a:cs typeface="Calibri"/>
              <a:sym typeface="Calibri"/>
            </a:endParaRPr>
          </a:p>
        </p:txBody>
      </p:sp>
      <p:pic>
        <p:nvPicPr>
          <p:cNvPr id="216" name="Google Shape;216;p30"/>
          <p:cNvPicPr preferRelativeResize="0"/>
          <p:nvPr/>
        </p:nvPicPr>
        <p:blipFill>
          <a:blip r:embed="rId3">
            <a:alphaModFix/>
          </a:blip>
          <a:stretch>
            <a:fillRect/>
          </a:stretch>
        </p:blipFill>
        <p:spPr>
          <a:xfrm>
            <a:off x="7613884" y="1324377"/>
            <a:ext cx="2103120" cy="2103120"/>
          </a:xfrm>
          <a:prstGeom prst="rect">
            <a:avLst/>
          </a:prstGeom>
          <a:noFill/>
          <a:ln>
            <a:noFill/>
          </a:ln>
        </p:spPr>
      </p:pic>
      <p:pic>
        <p:nvPicPr>
          <p:cNvPr id="3074" name="Picture 2" descr="Gov. Ivey awards $1.9 million to aid &#10;elderly and disabled abuse victims">
            <a:extLst>
              <a:ext uri="{FF2B5EF4-FFF2-40B4-BE49-F238E27FC236}">
                <a16:creationId xmlns:a16="http://schemas.microsoft.com/office/drawing/2014/main" id="{10AA44AD-ACF0-4227-855D-F8FB04CA79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829" r="27724"/>
          <a:stretch/>
        </p:blipFill>
        <p:spPr bwMode="auto">
          <a:xfrm>
            <a:off x="1777636" y="775737"/>
            <a:ext cx="2530100" cy="32004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20632933-6D3F-4569-BD61-672962226C1F}"/>
              </a:ext>
            </a:extLst>
          </p:cNvPr>
          <p:cNvGrpSpPr/>
          <p:nvPr/>
        </p:nvGrpSpPr>
        <p:grpSpPr>
          <a:xfrm>
            <a:off x="7248124" y="3772955"/>
            <a:ext cx="2834640" cy="2011680"/>
            <a:chOff x="8261850" y="3603471"/>
            <a:chExt cx="2705100" cy="1885829"/>
          </a:xfrm>
        </p:grpSpPr>
        <p:pic>
          <p:nvPicPr>
            <p:cNvPr id="12" name="Picture 4" descr="UTeach Institute home">
              <a:extLst>
                <a:ext uri="{FF2B5EF4-FFF2-40B4-BE49-F238E27FC236}">
                  <a16:creationId xmlns:a16="http://schemas.microsoft.com/office/drawing/2014/main" id="{8E1E42CD-AA68-408F-AAE3-7A3D97F75F7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5334"/>
            <a:stretch/>
          </p:blipFill>
          <p:spPr bwMode="auto">
            <a:xfrm>
              <a:off x="8261850" y="3603471"/>
              <a:ext cx="270510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UTeach Institute home">
              <a:extLst>
                <a:ext uri="{FF2B5EF4-FFF2-40B4-BE49-F238E27FC236}">
                  <a16:creationId xmlns:a16="http://schemas.microsoft.com/office/drawing/2014/main" id="{D4739897-09B7-4EDF-90D6-343C506FF18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993"/>
            <a:stretch/>
          </p:blipFill>
          <p:spPr bwMode="auto">
            <a:xfrm>
              <a:off x="8424904" y="4392020"/>
              <a:ext cx="2276584" cy="109728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1"/>
          <p:cNvSpPr txBox="1"/>
          <p:nvPr/>
        </p:nvSpPr>
        <p:spPr>
          <a:xfrm>
            <a:off x="774333" y="242963"/>
            <a:ext cx="10959200" cy="677068"/>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2800" b="1" kern="0" dirty="0">
                <a:latin typeface="Arial"/>
                <a:cs typeface="Arial"/>
                <a:sym typeface="Arial"/>
              </a:rPr>
              <a:t>UTeach Alabama- New STEM Teacher Preparation programs </a:t>
            </a:r>
            <a:endParaRPr sz="2800" b="1" kern="0" dirty="0">
              <a:latin typeface="Arial"/>
              <a:cs typeface="Arial"/>
              <a:sym typeface="Arial"/>
            </a:endParaRPr>
          </a:p>
        </p:txBody>
      </p:sp>
      <p:sp>
        <p:nvSpPr>
          <p:cNvPr id="223" name="Google Shape;223;p31"/>
          <p:cNvSpPr txBox="1"/>
          <p:nvPr/>
        </p:nvSpPr>
        <p:spPr>
          <a:xfrm>
            <a:off x="1106133" y="1327367"/>
            <a:ext cx="102956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2400" kern="0">
              <a:solidFill>
                <a:srgbClr val="595959"/>
              </a:solidFill>
              <a:latin typeface="Arial"/>
              <a:cs typeface="Arial"/>
              <a:sym typeface="Arial"/>
            </a:endParaRPr>
          </a:p>
        </p:txBody>
      </p:sp>
      <p:graphicFrame>
        <p:nvGraphicFramePr>
          <p:cNvPr id="224" name="Google Shape;224;p31"/>
          <p:cNvGraphicFramePr/>
          <p:nvPr>
            <p:extLst>
              <p:ext uri="{D42A27DB-BD31-4B8C-83A1-F6EECF244321}">
                <p14:modId xmlns:p14="http://schemas.microsoft.com/office/powerpoint/2010/main" val="1445990706"/>
              </p:ext>
            </p:extLst>
          </p:nvPr>
        </p:nvGraphicFramePr>
        <p:xfrm>
          <a:off x="229767" y="1059858"/>
          <a:ext cx="11732466" cy="5303520"/>
        </p:xfrm>
        <a:graphic>
          <a:graphicData uri="http://schemas.openxmlformats.org/drawingml/2006/table">
            <a:tbl>
              <a:tblPr>
                <a:noFill/>
              </a:tblPr>
              <a:tblGrid>
                <a:gridCol w="4929374">
                  <a:extLst>
                    <a:ext uri="{9D8B030D-6E8A-4147-A177-3AD203B41FA5}">
                      <a16:colId xmlns:a16="http://schemas.microsoft.com/office/drawing/2014/main" val="20000"/>
                    </a:ext>
                  </a:extLst>
                </a:gridCol>
                <a:gridCol w="3128211">
                  <a:extLst>
                    <a:ext uri="{9D8B030D-6E8A-4147-A177-3AD203B41FA5}">
                      <a16:colId xmlns:a16="http://schemas.microsoft.com/office/drawing/2014/main" val="20001"/>
                    </a:ext>
                  </a:extLst>
                </a:gridCol>
                <a:gridCol w="1934677">
                  <a:extLst>
                    <a:ext uri="{9D8B030D-6E8A-4147-A177-3AD203B41FA5}">
                      <a16:colId xmlns:a16="http://schemas.microsoft.com/office/drawing/2014/main" val="20002"/>
                    </a:ext>
                  </a:extLst>
                </a:gridCol>
                <a:gridCol w="1740204">
                  <a:extLst>
                    <a:ext uri="{9D8B030D-6E8A-4147-A177-3AD203B41FA5}">
                      <a16:colId xmlns:a16="http://schemas.microsoft.com/office/drawing/2014/main" val="20003"/>
                    </a:ext>
                  </a:extLst>
                </a:gridCol>
              </a:tblGrid>
              <a:tr h="914400">
                <a:tc>
                  <a:txBody>
                    <a:bodyPr/>
                    <a:lstStyle/>
                    <a:p>
                      <a:pPr marL="0" lvl="0" indent="0" algn="ctr" rtl="0">
                        <a:lnSpc>
                          <a:spcPct val="115000"/>
                        </a:lnSpc>
                        <a:spcBef>
                          <a:spcPts val="0"/>
                        </a:spcBef>
                        <a:spcAft>
                          <a:spcPts val="0"/>
                        </a:spcAft>
                        <a:buNone/>
                      </a:pPr>
                      <a:r>
                        <a:rPr lang="en" sz="2500" b="1" dirty="0">
                          <a:solidFill>
                            <a:srgbClr val="FFFFFF"/>
                          </a:solidFill>
                          <a:latin typeface="Calibri"/>
                          <a:ea typeface="Calibri"/>
                          <a:cs typeface="Calibri"/>
                          <a:sym typeface="Calibri"/>
                        </a:rPr>
                        <a:t>University</a:t>
                      </a:r>
                      <a:endParaRPr sz="2500" b="1" dirty="0">
                        <a:solidFill>
                          <a:srgbClr val="FFFFFF"/>
                        </a:solidFill>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7132"/>
                    </a:solidFill>
                  </a:tcPr>
                </a:tc>
                <a:tc>
                  <a:txBody>
                    <a:bodyPr/>
                    <a:lstStyle/>
                    <a:p>
                      <a:pPr marL="0" lvl="0" indent="0" algn="ctr" rtl="0">
                        <a:lnSpc>
                          <a:spcPct val="115000"/>
                        </a:lnSpc>
                        <a:spcBef>
                          <a:spcPts val="0"/>
                        </a:spcBef>
                        <a:spcAft>
                          <a:spcPts val="0"/>
                        </a:spcAft>
                        <a:buNone/>
                      </a:pPr>
                      <a:r>
                        <a:rPr lang="en" sz="2500" b="1" dirty="0">
                          <a:solidFill>
                            <a:srgbClr val="FFFFFF"/>
                          </a:solidFill>
                          <a:latin typeface="Calibri"/>
                          <a:ea typeface="Calibri"/>
                          <a:cs typeface="Calibri"/>
                          <a:sym typeface="Calibri"/>
                        </a:rPr>
                        <a:t>Program Name</a:t>
                      </a:r>
                      <a:endParaRPr sz="2500" b="1" dirty="0">
                        <a:solidFill>
                          <a:srgbClr val="FFFFFF"/>
                        </a:solidFill>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7132"/>
                    </a:solidFill>
                  </a:tcPr>
                </a:tc>
                <a:tc>
                  <a:txBody>
                    <a:bodyPr/>
                    <a:lstStyle/>
                    <a:p>
                      <a:pPr marL="0" lvl="0" indent="0" algn="ctr" rtl="0">
                        <a:lnSpc>
                          <a:spcPct val="115000"/>
                        </a:lnSpc>
                        <a:spcBef>
                          <a:spcPts val="0"/>
                        </a:spcBef>
                        <a:spcAft>
                          <a:spcPts val="0"/>
                        </a:spcAft>
                        <a:buNone/>
                      </a:pPr>
                      <a:r>
                        <a:rPr lang="en" sz="2500" b="1" dirty="0">
                          <a:solidFill>
                            <a:srgbClr val="FFFFFF"/>
                          </a:solidFill>
                          <a:latin typeface="Calibri"/>
                          <a:ea typeface="Calibri"/>
                          <a:cs typeface="Calibri"/>
                          <a:sym typeface="Calibri"/>
                        </a:rPr>
                        <a:t>Location</a:t>
                      </a:r>
                      <a:endParaRPr sz="2500" b="1" dirty="0">
                        <a:solidFill>
                          <a:srgbClr val="FFFFFF"/>
                        </a:solidFill>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7132"/>
                    </a:solidFill>
                  </a:tcPr>
                </a:tc>
                <a:tc>
                  <a:txBody>
                    <a:bodyPr/>
                    <a:lstStyle/>
                    <a:p>
                      <a:pPr marL="0" lvl="0" indent="0" algn="ctr" rtl="0">
                        <a:lnSpc>
                          <a:spcPct val="100000"/>
                        </a:lnSpc>
                        <a:spcBef>
                          <a:spcPts val="0"/>
                        </a:spcBef>
                        <a:spcAft>
                          <a:spcPts val="0"/>
                        </a:spcAft>
                        <a:buNone/>
                      </a:pPr>
                      <a:r>
                        <a:rPr lang="en" sz="2500" b="1" dirty="0">
                          <a:solidFill>
                            <a:srgbClr val="FFFFFF"/>
                          </a:solidFill>
                          <a:latin typeface="Calibri"/>
                          <a:ea typeface="Calibri"/>
                          <a:cs typeface="Calibri"/>
                          <a:sym typeface="Calibri"/>
                        </a:rPr>
                        <a:t>Amount</a:t>
                      </a:r>
                    </a:p>
                    <a:p>
                      <a:pPr marL="0" lvl="0" indent="0" algn="ctr" rtl="0">
                        <a:lnSpc>
                          <a:spcPct val="100000"/>
                        </a:lnSpc>
                        <a:spcBef>
                          <a:spcPts val="0"/>
                        </a:spcBef>
                        <a:spcAft>
                          <a:spcPts val="0"/>
                        </a:spcAft>
                        <a:buNone/>
                      </a:pPr>
                      <a:r>
                        <a:rPr lang="en" sz="2500" b="1" dirty="0">
                          <a:solidFill>
                            <a:srgbClr val="FFFFFF"/>
                          </a:solidFill>
                          <a:latin typeface="Calibri"/>
                          <a:ea typeface="Calibri"/>
                          <a:cs typeface="Calibri"/>
                          <a:sym typeface="Calibri"/>
                        </a:rPr>
                        <a:t>  Awarded*</a:t>
                      </a:r>
                      <a:endParaRPr sz="2500" b="1" dirty="0">
                        <a:solidFill>
                          <a:srgbClr val="FFFFFF"/>
                        </a:solidFill>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7132"/>
                    </a:solidFill>
                  </a:tcPr>
                </a:tc>
                <a:extLst>
                  <a:ext uri="{0D108BD9-81ED-4DB2-BD59-A6C34878D82A}">
                    <a16:rowId xmlns:a16="http://schemas.microsoft.com/office/drawing/2014/main" val="10000"/>
                  </a:ext>
                </a:extLst>
              </a:tr>
              <a:tr h="731520">
                <a:tc>
                  <a:txBody>
                    <a:bodyPr/>
                    <a:lstStyle/>
                    <a:p>
                      <a:pPr marL="0" lvl="0" indent="0" algn="ctr" rtl="0">
                        <a:lnSpc>
                          <a:spcPct val="115000"/>
                        </a:lnSpc>
                        <a:spcBef>
                          <a:spcPts val="0"/>
                        </a:spcBef>
                        <a:spcAft>
                          <a:spcPts val="0"/>
                        </a:spcAft>
                        <a:buNone/>
                      </a:pPr>
                      <a:r>
                        <a:rPr lang="en" sz="2500" dirty="0">
                          <a:latin typeface="Calibri"/>
                          <a:ea typeface="Calibri"/>
                          <a:cs typeface="Calibri"/>
                          <a:sym typeface="Calibri"/>
                        </a:rPr>
                        <a:t>Alabama A&amp;M Univerity</a:t>
                      </a:r>
                      <a:endParaRPr sz="2500"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500" dirty="0">
                          <a:latin typeface="Calibri"/>
                          <a:ea typeface="Calibri"/>
                          <a:cs typeface="Calibri"/>
                          <a:sym typeface="Calibri"/>
                        </a:rPr>
                        <a:t>AAMUTeach</a:t>
                      </a:r>
                      <a:endParaRPr sz="2500"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500">
                          <a:latin typeface="Calibri"/>
                          <a:ea typeface="Calibri"/>
                          <a:cs typeface="Calibri"/>
                          <a:sym typeface="Calibri"/>
                        </a:rPr>
                        <a:t>Huntsville</a:t>
                      </a:r>
                      <a:endParaRPr sz="250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500" dirty="0">
                          <a:latin typeface="Calibri"/>
                          <a:ea typeface="Calibri"/>
                          <a:cs typeface="Calibri"/>
                          <a:sym typeface="Calibri"/>
                        </a:rPr>
                        <a:t>$2 million</a:t>
                      </a:r>
                      <a:endParaRPr sz="2500"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31520">
                <a:tc>
                  <a:txBody>
                    <a:bodyPr/>
                    <a:lstStyle/>
                    <a:p>
                      <a:pPr marL="0" lvl="0" indent="0" algn="ctr" rtl="0">
                        <a:lnSpc>
                          <a:spcPct val="115000"/>
                        </a:lnSpc>
                        <a:spcBef>
                          <a:spcPts val="0"/>
                        </a:spcBef>
                        <a:spcAft>
                          <a:spcPts val="0"/>
                        </a:spcAft>
                        <a:buNone/>
                      </a:pPr>
                      <a:r>
                        <a:rPr lang="en" sz="2500">
                          <a:latin typeface="Calibri"/>
                          <a:ea typeface="Calibri"/>
                          <a:cs typeface="Calibri"/>
                          <a:sym typeface="Calibri"/>
                        </a:rPr>
                        <a:t>Athens State University</a:t>
                      </a:r>
                      <a:endParaRPr sz="250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500" dirty="0">
                          <a:latin typeface="Calibri"/>
                          <a:ea typeface="Calibri"/>
                          <a:cs typeface="Calibri"/>
                          <a:sym typeface="Calibri"/>
                        </a:rPr>
                        <a:t>Athens State Teach</a:t>
                      </a:r>
                      <a:endParaRPr sz="2500"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500">
                          <a:latin typeface="Calibri"/>
                          <a:ea typeface="Calibri"/>
                          <a:cs typeface="Calibri"/>
                          <a:sym typeface="Calibri"/>
                        </a:rPr>
                        <a:t>Athens</a:t>
                      </a:r>
                      <a:endParaRPr sz="250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500" dirty="0"/>
                        <a:t>$2 million</a:t>
                      </a:r>
                      <a:endParaRPr sz="2500" dirty="0"/>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731520">
                <a:tc>
                  <a:txBody>
                    <a:bodyPr/>
                    <a:lstStyle/>
                    <a:p>
                      <a:pPr marL="0" lvl="0" indent="0" algn="ctr" rtl="0">
                        <a:lnSpc>
                          <a:spcPct val="115000"/>
                        </a:lnSpc>
                        <a:spcBef>
                          <a:spcPts val="0"/>
                        </a:spcBef>
                        <a:spcAft>
                          <a:spcPts val="0"/>
                        </a:spcAft>
                        <a:buNone/>
                      </a:pPr>
                      <a:r>
                        <a:rPr lang="en" sz="2500">
                          <a:latin typeface="Calibri"/>
                          <a:ea typeface="Calibri"/>
                          <a:cs typeface="Calibri"/>
                          <a:sym typeface="Calibri"/>
                        </a:rPr>
                        <a:t>Auburn University</a:t>
                      </a:r>
                      <a:endParaRPr sz="250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500" dirty="0">
                          <a:latin typeface="Calibri"/>
                          <a:ea typeface="Calibri"/>
                          <a:cs typeface="Calibri"/>
                          <a:sym typeface="Calibri"/>
                        </a:rPr>
                        <a:t>AUTeach</a:t>
                      </a:r>
                      <a:endParaRPr sz="2500"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500">
                          <a:latin typeface="Calibri"/>
                          <a:ea typeface="Calibri"/>
                          <a:cs typeface="Calibri"/>
                          <a:sym typeface="Calibri"/>
                        </a:rPr>
                        <a:t>Auburn</a:t>
                      </a:r>
                      <a:endParaRPr sz="250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500" dirty="0">
                          <a:latin typeface="Calibri"/>
                          <a:ea typeface="Calibri"/>
                          <a:cs typeface="Calibri"/>
                          <a:sym typeface="Calibri"/>
                        </a:rPr>
                        <a:t>$3 million</a:t>
                      </a:r>
                      <a:endParaRPr sz="2500"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31520">
                <a:tc>
                  <a:txBody>
                    <a:bodyPr/>
                    <a:lstStyle/>
                    <a:p>
                      <a:pPr marL="0" lvl="0" indent="0" algn="ctr" rtl="0">
                        <a:lnSpc>
                          <a:spcPct val="115000"/>
                        </a:lnSpc>
                        <a:spcBef>
                          <a:spcPts val="0"/>
                        </a:spcBef>
                        <a:spcAft>
                          <a:spcPts val="0"/>
                        </a:spcAft>
                        <a:buNone/>
                      </a:pPr>
                      <a:r>
                        <a:rPr lang="en" sz="2500">
                          <a:latin typeface="Calibri"/>
                          <a:ea typeface="Calibri"/>
                          <a:cs typeface="Calibri"/>
                          <a:sym typeface="Calibri"/>
                        </a:rPr>
                        <a:t>Auburn University at Montgomery</a:t>
                      </a:r>
                      <a:endParaRPr sz="250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500" dirty="0">
                          <a:latin typeface="Calibri"/>
                          <a:ea typeface="Calibri"/>
                          <a:cs typeface="Calibri"/>
                          <a:sym typeface="Calibri"/>
                        </a:rPr>
                        <a:t>AUMTeach</a:t>
                      </a:r>
                      <a:endParaRPr sz="2500"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500">
                          <a:latin typeface="Calibri"/>
                          <a:ea typeface="Calibri"/>
                          <a:cs typeface="Calibri"/>
                          <a:sym typeface="Calibri"/>
                        </a:rPr>
                        <a:t>Montgomery</a:t>
                      </a:r>
                      <a:endParaRPr sz="250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500" dirty="0"/>
                        <a:t>$2 million</a:t>
                      </a:r>
                      <a:endParaRPr sz="2500" dirty="0"/>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731520">
                <a:tc>
                  <a:txBody>
                    <a:bodyPr/>
                    <a:lstStyle/>
                    <a:p>
                      <a:pPr marL="0" lvl="0" indent="0" algn="ctr" rtl="0">
                        <a:lnSpc>
                          <a:spcPct val="115000"/>
                        </a:lnSpc>
                        <a:spcBef>
                          <a:spcPts val="0"/>
                        </a:spcBef>
                        <a:spcAft>
                          <a:spcPts val="0"/>
                        </a:spcAft>
                        <a:buNone/>
                      </a:pPr>
                      <a:r>
                        <a:rPr lang="en" sz="2500">
                          <a:latin typeface="Calibri"/>
                          <a:ea typeface="Calibri"/>
                          <a:cs typeface="Calibri"/>
                          <a:sym typeface="Calibri"/>
                        </a:rPr>
                        <a:t>University of South Alabama</a:t>
                      </a:r>
                      <a:endParaRPr sz="250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500" dirty="0">
                          <a:latin typeface="Calibri"/>
                          <a:ea typeface="Calibri"/>
                          <a:cs typeface="Calibri"/>
                          <a:sym typeface="Calibri"/>
                        </a:rPr>
                        <a:t>U</a:t>
                      </a:r>
                      <a:r>
                        <a:rPr lang="en-US" sz="2500" dirty="0">
                          <a:latin typeface="Calibri"/>
                          <a:ea typeface="Calibri"/>
                          <a:cs typeface="Calibri"/>
                          <a:sym typeface="Calibri"/>
                        </a:rPr>
                        <a:t>t</a:t>
                      </a:r>
                      <a:r>
                        <a:rPr lang="en" sz="2500" dirty="0">
                          <a:latin typeface="Calibri"/>
                          <a:ea typeface="Calibri"/>
                          <a:cs typeface="Calibri"/>
                          <a:sym typeface="Calibri"/>
                        </a:rPr>
                        <a:t>each South</a:t>
                      </a:r>
                      <a:endParaRPr sz="2500"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500" dirty="0">
                          <a:latin typeface="Calibri"/>
                          <a:ea typeface="Calibri"/>
                          <a:cs typeface="Calibri"/>
                          <a:sym typeface="Calibri"/>
                        </a:rPr>
                        <a:t>Mobile</a:t>
                      </a:r>
                      <a:endParaRPr sz="2500"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500" dirty="0"/>
                        <a:t>$2 million</a:t>
                      </a:r>
                      <a:endParaRPr sz="2500" dirty="0"/>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731520">
                <a:tc>
                  <a:txBody>
                    <a:bodyPr/>
                    <a:lstStyle/>
                    <a:p>
                      <a:pPr marL="0" lvl="0" indent="0" algn="ctr" rtl="0">
                        <a:lnSpc>
                          <a:spcPct val="115000"/>
                        </a:lnSpc>
                        <a:spcBef>
                          <a:spcPts val="0"/>
                        </a:spcBef>
                        <a:spcAft>
                          <a:spcPts val="0"/>
                        </a:spcAft>
                        <a:buNone/>
                      </a:pPr>
                      <a:r>
                        <a:rPr lang="en" sz="2500" dirty="0">
                          <a:latin typeface="Calibri"/>
                          <a:ea typeface="Calibri"/>
                          <a:cs typeface="Calibri"/>
                          <a:sym typeface="Calibri"/>
                        </a:rPr>
                        <a:t>University of West Alabama</a:t>
                      </a:r>
                      <a:endParaRPr sz="2500"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500">
                          <a:latin typeface="Calibri"/>
                          <a:ea typeface="Calibri"/>
                          <a:cs typeface="Calibri"/>
                          <a:sym typeface="Calibri"/>
                        </a:rPr>
                        <a:t>UWA-Teach</a:t>
                      </a:r>
                      <a:endParaRPr sz="250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500" dirty="0">
                          <a:latin typeface="Calibri"/>
                          <a:ea typeface="Calibri"/>
                          <a:cs typeface="Calibri"/>
                          <a:sym typeface="Calibri"/>
                        </a:rPr>
                        <a:t>Livingstone</a:t>
                      </a:r>
                      <a:endParaRPr sz="2500"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500" dirty="0">
                          <a:latin typeface="Calibri"/>
                          <a:ea typeface="Calibri"/>
                          <a:cs typeface="Calibri"/>
                          <a:sym typeface="Calibri"/>
                        </a:rPr>
                        <a:t>$3 million</a:t>
                      </a:r>
                      <a:endParaRPr sz="2500"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225" name="Google Shape;225;p31"/>
          <p:cNvSpPr txBox="1"/>
          <p:nvPr/>
        </p:nvSpPr>
        <p:spPr>
          <a:xfrm>
            <a:off x="8402943" y="6287031"/>
            <a:ext cx="3692800" cy="492402"/>
          </a:xfrm>
          <a:prstGeom prst="rect">
            <a:avLst/>
          </a:prstGeom>
          <a:noFill/>
          <a:ln>
            <a:noFill/>
          </a:ln>
        </p:spPr>
        <p:txBody>
          <a:bodyPr spcFirstLastPara="1" wrap="square" lIns="121900" tIns="121900" rIns="121900" bIns="121900" anchor="t" anchorCtr="0">
            <a:spAutoFit/>
          </a:bodyPr>
          <a:lstStyle/>
          <a:p>
            <a:pPr algn="r" defTabSz="1219170">
              <a:buClr>
                <a:srgbClr val="000000"/>
              </a:buClr>
            </a:pPr>
            <a:r>
              <a:rPr lang="en" sz="1600" kern="0" dirty="0">
                <a:solidFill>
                  <a:srgbClr val="595959"/>
                </a:solidFill>
                <a:latin typeface="Arial"/>
                <a:cs typeface="Arial"/>
                <a:sym typeface="Arial"/>
              </a:rPr>
              <a:t>*assuming level funding over 5 years  </a:t>
            </a:r>
            <a:endParaRPr sz="1600" kern="0" dirty="0">
              <a:solidFill>
                <a:srgbClr val="595959"/>
              </a:solidFill>
              <a:latin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2"/>
          <p:cNvSpPr txBox="1">
            <a:spLocks noGrp="1"/>
          </p:cNvSpPr>
          <p:nvPr>
            <p:ph type="title"/>
          </p:nvPr>
        </p:nvSpPr>
        <p:spPr>
          <a:xfrm>
            <a:off x="838200" y="365125"/>
            <a:ext cx="10515600" cy="772400"/>
          </a:xfrm>
          <a:prstGeom prst="rect">
            <a:avLst/>
          </a:prstGeom>
          <a:noFill/>
          <a:ln>
            <a:noFill/>
          </a:ln>
        </p:spPr>
        <p:txBody>
          <a:bodyPr spcFirstLastPara="1" wrap="square" lIns="91433" tIns="45700" rIns="91433" bIns="45700" anchor="ctr" anchorCtr="0">
            <a:normAutofit/>
          </a:bodyPr>
          <a:lstStyle/>
          <a:p>
            <a:pPr algn="ctr"/>
            <a:r>
              <a:rPr lang="en"/>
              <a:t> </a:t>
            </a:r>
            <a:endParaRPr/>
          </a:p>
        </p:txBody>
      </p:sp>
      <p:sp>
        <p:nvSpPr>
          <p:cNvPr id="231" name="Google Shape;231;p32"/>
          <p:cNvSpPr txBox="1"/>
          <p:nvPr/>
        </p:nvSpPr>
        <p:spPr>
          <a:xfrm>
            <a:off x="1192500" y="4547984"/>
            <a:ext cx="31360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32"/>
          <p:cNvSpPr txBox="1"/>
          <p:nvPr/>
        </p:nvSpPr>
        <p:spPr>
          <a:xfrm>
            <a:off x="1192500" y="4404386"/>
            <a:ext cx="3136000" cy="533504"/>
          </a:xfrm>
          <a:prstGeom prst="rect">
            <a:avLst/>
          </a:prstGeom>
          <a:noFill/>
          <a:ln>
            <a:noFill/>
          </a:ln>
        </p:spPr>
        <p:txBody>
          <a:bodyPr spcFirstLastPara="1" wrap="square" lIns="121900" tIns="121900" rIns="121900" bIns="121900" anchor="t" anchorCtr="0">
            <a:spAutoFit/>
          </a:bodyPr>
          <a:lstStyle/>
          <a:p>
            <a:pPr marL="609585" defTabSz="1219170">
              <a:buClr>
                <a:srgbClr val="000000"/>
              </a:buClr>
            </a:pPr>
            <a:endParaRPr sz="1867" kern="0">
              <a:solidFill>
                <a:srgbClr val="000000"/>
              </a:solidFill>
              <a:latin typeface="Arial"/>
              <a:cs typeface="Arial"/>
              <a:sym typeface="Arial"/>
            </a:endParaRPr>
          </a:p>
        </p:txBody>
      </p:sp>
      <p:sp>
        <p:nvSpPr>
          <p:cNvPr id="233" name="Google Shape;233;p32"/>
          <p:cNvSpPr txBox="1"/>
          <p:nvPr/>
        </p:nvSpPr>
        <p:spPr>
          <a:xfrm>
            <a:off x="4912100" y="4737167"/>
            <a:ext cx="3678000" cy="533504"/>
          </a:xfrm>
          <a:prstGeom prst="rect">
            <a:avLst/>
          </a:prstGeom>
          <a:noFill/>
          <a:ln>
            <a:noFill/>
          </a:ln>
        </p:spPr>
        <p:txBody>
          <a:bodyPr spcFirstLastPara="1" wrap="square" lIns="121900" tIns="121900" rIns="121900" bIns="121900" anchor="t" anchorCtr="0">
            <a:spAutoFit/>
          </a:bodyPr>
          <a:lstStyle/>
          <a:p>
            <a:pPr marL="609585" defTabSz="1219170">
              <a:buClr>
                <a:srgbClr val="000000"/>
              </a:buClr>
            </a:pPr>
            <a:endParaRPr sz="1867" kern="0">
              <a:solidFill>
                <a:srgbClr val="000000"/>
              </a:solidFill>
              <a:latin typeface="Arial"/>
              <a:cs typeface="Arial"/>
              <a:sym typeface="Arial"/>
            </a:endParaRPr>
          </a:p>
        </p:txBody>
      </p:sp>
      <p:sp>
        <p:nvSpPr>
          <p:cNvPr id="234" name="Google Shape;234;p32"/>
          <p:cNvSpPr txBox="1"/>
          <p:nvPr/>
        </p:nvSpPr>
        <p:spPr>
          <a:xfrm>
            <a:off x="7174200" y="4669767"/>
            <a:ext cx="36780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235;p32"/>
          <p:cNvSpPr txBox="1">
            <a:spLocks noGrp="1"/>
          </p:cNvSpPr>
          <p:nvPr>
            <p:ph type="body" idx="1"/>
          </p:nvPr>
        </p:nvSpPr>
        <p:spPr>
          <a:xfrm>
            <a:off x="838200" y="1324800"/>
            <a:ext cx="10515600" cy="4838000"/>
          </a:xfrm>
          <a:prstGeom prst="rect">
            <a:avLst/>
          </a:prstGeom>
        </p:spPr>
        <p:txBody>
          <a:bodyPr spcFirstLastPara="1" wrap="square" lIns="91433" tIns="45700" rIns="91433" bIns="45700" anchor="t" anchorCtr="0">
            <a:normAutofit/>
          </a:bodyPr>
          <a:lstStyle/>
          <a:p>
            <a:pPr marL="0" indent="0">
              <a:buNone/>
            </a:pPr>
            <a:endParaRPr/>
          </a:p>
          <a:p>
            <a:pPr marL="0" indent="0">
              <a:buNone/>
            </a:pPr>
            <a:endParaRPr/>
          </a:p>
          <a:p>
            <a:pPr marL="0" indent="0">
              <a:buNone/>
            </a:pPr>
            <a:endParaRPr/>
          </a:p>
        </p:txBody>
      </p:sp>
      <p:pic>
        <p:nvPicPr>
          <p:cNvPr id="236" name="Google Shape;236;p32"/>
          <p:cNvPicPr preferRelativeResize="0">
            <a:picLocks noChangeAspect="1"/>
          </p:cNvPicPr>
          <p:nvPr/>
        </p:nvPicPr>
        <p:blipFill>
          <a:blip r:embed="rId3">
            <a:alphaModFix/>
          </a:blip>
          <a:stretch>
            <a:fillRect/>
          </a:stretch>
        </p:blipFill>
        <p:spPr>
          <a:xfrm>
            <a:off x="-25804" y="-1774141"/>
            <a:ext cx="12243608" cy="8961120"/>
          </a:xfrm>
          <a:prstGeom prst="rect">
            <a:avLst/>
          </a:prstGeom>
          <a:noFill/>
          <a:ln>
            <a:noFill/>
          </a:ln>
        </p:spPr>
      </p:pic>
      <p:sp>
        <p:nvSpPr>
          <p:cNvPr id="237" name="Google Shape;237;p32"/>
          <p:cNvSpPr txBox="1"/>
          <p:nvPr/>
        </p:nvSpPr>
        <p:spPr>
          <a:xfrm>
            <a:off x="678200" y="35218"/>
            <a:ext cx="10889200" cy="1290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3200" b="1" i="1" kern="0" dirty="0">
                <a:solidFill>
                  <a:srgbClr val="000000"/>
                </a:solidFill>
                <a:latin typeface="Arial"/>
                <a:cs typeface="Arial"/>
                <a:sym typeface="Arial"/>
              </a:rPr>
              <a:t>UTeach in Alabama </a:t>
            </a:r>
            <a:r>
              <a:rPr lang="en" sz="3200" b="1" kern="0" dirty="0">
                <a:solidFill>
                  <a:srgbClr val="000000"/>
                </a:solidFill>
                <a:latin typeface="Arial"/>
                <a:cs typeface="Arial"/>
                <a:sym typeface="Arial"/>
              </a:rPr>
              <a:t>site representatives at </a:t>
            </a:r>
            <a:endParaRPr sz="3200" b="1" kern="0" dirty="0">
              <a:solidFill>
                <a:srgbClr val="000000"/>
              </a:solidFill>
              <a:latin typeface="Arial"/>
              <a:cs typeface="Arial"/>
              <a:sym typeface="Arial"/>
            </a:endParaRPr>
          </a:p>
          <a:p>
            <a:pPr algn="ctr" defTabSz="1219170">
              <a:buClr>
                <a:srgbClr val="000000"/>
              </a:buClr>
            </a:pPr>
            <a:r>
              <a:rPr lang="en" sz="3200" b="1" kern="0" dirty="0">
                <a:solidFill>
                  <a:srgbClr val="000000"/>
                </a:solidFill>
                <a:latin typeface="Arial"/>
                <a:cs typeface="Arial"/>
                <a:sym typeface="Arial"/>
              </a:rPr>
              <a:t>the 2023 UTeach STEM Educators Conference </a:t>
            </a:r>
            <a:endParaRPr sz="3200" b="1" kern="0" dirty="0">
              <a:solidFill>
                <a:srgbClr val="000000"/>
              </a:solidFill>
              <a:latin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graphicFrame>
        <p:nvGraphicFramePr>
          <p:cNvPr id="245" name="Google Shape;245;p33"/>
          <p:cNvGraphicFramePr/>
          <p:nvPr>
            <p:extLst>
              <p:ext uri="{D42A27DB-BD31-4B8C-83A1-F6EECF244321}">
                <p14:modId xmlns:p14="http://schemas.microsoft.com/office/powerpoint/2010/main" val="400387079"/>
              </p:ext>
            </p:extLst>
          </p:nvPr>
        </p:nvGraphicFramePr>
        <p:xfrm>
          <a:off x="668284" y="849967"/>
          <a:ext cx="10679901" cy="5550328"/>
        </p:xfrm>
        <a:graphic>
          <a:graphicData uri="http://schemas.openxmlformats.org/drawingml/2006/table">
            <a:tbl>
              <a:tblPr>
                <a:noFill/>
              </a:tblPr>
              <a:tblGrid>
                <a:gridCol w="5458300">
                  <a:extLst>
                    <a:ext uri="{9D8B030D-6E8A-4147-A177-3AD203B41FA5}">
                      <a16:colId xmlns:a16="http://schemas.microsoft.com/office/drawing/2014/main" val="20000"/>
                    </a:ext>
                  </a:extLst>
                </a:gridCol>
                <a:gridCol w="5221601">
                  <a:extLst>
                    <a:ext uri="{9D8B030D-6E8A-4147-A177-3AD203B41FA5}">
                      <a16:colId xmlns:a16="http://schemas.microsoft.com/office/drawing/2014/main" val="20001"/>
                    </a:ext>
                  </a:extLst>
                </a:gridCol>
              </a:tblGrid>
              <a:tr h="623192">
                <a:tc>
                  <a:txBody>
                    <a:bodyPr/>
                    <a:lstStyle/>
                    <a:p>
                      <a:pPr marL="0" lvl="0" indent="0" algn="ctr" rtl="0">
                        <a:spcBef>
                          <a:spcPts val="0"/>
                        </a:spcBef>
                        <a:spcAft>
                          <a:spcPts val="0"/>
                        </a:spcAft>
                        <a:buNone/>
                      </a:pPr>
                      <a:r>
                        <a:rPr lang="en" sz="2500" dirty="0">
                          <a:solidFill>
                            <a:schemeClr val="lt1"/>
                          </a:solidFill>
                        </a:rPr>
                        <a:t>UTeach Alabama Site </a:t>
                      </a:r>
                      <a:endParaRPr sz="2500" dirty="0">
                        <a:solidFill>
                          <a:schemeClr val="lt1"/>
                        </a:solidFill>
                      </a:endParaRPr>
                    </a:p>
                  </a:txBody>
                  <a:tcPr marL="121900" marR="121900" marT="121900" marB="121900">
                    <a:solidFill>
                      <a:schemeClr val="dk1"/>
                    </a:solidFill>
                  </a:tcPr>
                </a:tc>
                <a:tc>
                  <a:txBody>
                    <a:bodyPr/>
                    <a:lstStyle/>
                    <a:p>
                      <a:pPr marL="0" lvl="0" indent="0" algn="ctr" rtl="0">
                        <a:spcBef>
                          <a:spcPts val="0"/>
                        </a:spcBef>
                        <a:spcAft>
                          <a:spcPts val="0"/>
                        </a:spcAft>
                        <a:buNone/>
                      </a:pPr>
                      <a:r>
                        <a:rPr lang="en" sz="2500" dirty="0">
                          <a:solidFill>
                            <a:schemeClr val="lt1"/>
                          </a:solidFill>
                        </a:rPr>
                        <a:t>Co-Directors </a:t>
                      </a:r>
                      <a:endParaRPr sz="2500" dirty="0">
                        <a:solidFill>
                          <a:schemeClr val="lt1"/>
                        </a:solidFill>
                      </a:endParaRPr>
                    </a:p>
                  </a:txBody>
                  <a:tcPr marL="121900" marR="121900" marT="121900" marB="121900">
                    <a:solidFill>
                      <a:schemeClr val="dk1"/>
                    </a:solidFill>
                  </a:tcPr>
                </a:tc>
                <a:extLst>
                  <a:ext uri="{0D108BD9-81ED-4DB2-BD59-A6C34878D82A}">
                    <a16:rowId xmlns:a16="http://schemas.microsoft.com/office/drawing/2014/main" val="10000"/>
                  </a:ext>
                </a:extLst>
              </a:tr>
              <a:tr h="640080">
                <a:tc>
                  <a:txBody>
                    <a:bodyPr/>
                    <a:lstStyle/>
                    <a:p>
                      <a:pPr marL="0" lvl="0" indent="0" algn="l" rtl="0">
                        <a:lnSpc>
                          <a:spcPct val="100000"/>
                        </a:lnSpc>
                        <a:spcBef>
                          <a:spcPts val="0"/>
                        </a:spcBef>
                        <a:spcAft>
                          <a:spcPts val="0"/>
                        </a:spcAft>
                        <a:buNone/>
                      </a:pPr>
                      <a:r>
                        <a:rPr lang="en" sz="1700" dirty="0"/>
                        <a:t>Alabama A&amp;M University (AAMUTeach)</a:t>
                      </a:r>
                      <a:endParaRPr sz="1700" dirty="0"/>
                    </a:p>
                  </a:txBody>
                  <a:tcPr marL="121900" marR="121900" marT="121900" marB="121900" anchor="ctr"/>
                </a:tc>
                <a:tc>
                  <a:txBody>
                    <a:bodyPr/>
                    <a:lstStyle/>
                    <a:p>
                      <a:pPr marL="0" lvl="0" indent="0" algn="ctr" rtl="0">
                        <a:lnSpc>
                          <a:spcPct val="100000"/>
                        </a:lnSpc>
                        <a:spcBef>
                          <a:spcPts val="0"/>
                        </a:spcBef>
                        <a:spcAft>
                          <a:spcPts val="0"/>
                        </a:spcAft>
                        <a:buClr>
                          <a:schemeClr val="dk1"/>
                        </a:buClr>
                        <a:buSzPts val="1100"/>
                        <a:buFont typeface="Arial"/>
                        <a:buNone/>
                      </a:pPr>
                      <a:r>
                        <a:rPr lang="en" sz="1500" dirty="0">
                          <a:solidFill>
                            <a:schemeClr val="dk1"/>
                          </a:solidFill>
                        </a:rPr>
                        <a:t>Dr. Nathan Blom</a:t>
                      </a:r>
                      <a:endParaRPr sz="1500" dirty="0">
                        <a:solidFill>
                          <a:schemeClr val="dk1"/>
                        </a:solidFill>
                      </a:endParaRPr>
                    </a:p>
                    <a:p>
                      <a:pPr marL="0" lvl="0" indent="0" algn="ctr" rtl="0">
                        <a:lnSpc>
                          <a:spcPct val="100000"/>
                        </a:lnSpc>
                        <a:spcBef>
                          <a:spcPts val="0"/>
                        </a:spcBef>
                        <a:spcAft>
                          <a:spcPts val="0"/>
                        </a:spcAft>
                        <a:buNone/>
                      </a:pPr>
                      <a:r>
                        <a:rPr lang="en" sz="1500" dirty="0">
                          <a:solidFill>
                            <a:schemeClr val="dk1"/>
                          </a:solidFill>
                        </a:rPr>
                        <a:t>Dr. Vernessa Edwards</a:t>
                      </a:r>
                      <a:endParaRPr sz="2000" dirty="0"/>
                    </a:p>
                  </a:txBody>
                  <a:tcPr marL="121900" marR="121900" marT="121900" marB="121900" anchor="ctr"/>
                </a:tc>
                <a:extLst>
                  <a:ext uri="{0D108BD9-81ED-4DB2-BD59-A6C34878D82A}">
                    <a16:rowId xmlns:a16="http://schemas.microsoft.com/office/drawing/2014/main" val="10001"/>
                  </a:ext>
                </a:extLst>
              </a:tr>
              <a:tr h="704088">
                <a:tc>
                  <a:txBody>
                    <a:bodyPr/>
                    <a:lstStyle/>
                    <a:p>
                      <a:pPr marL="0" lvl="0" indent="0" algn="l" rtl="0">
                        <a:lnSpc>
                          <a:spcPct val="100000"/>
                        </a:lnSpc>
                        <a:spcBef>
                          <a:spcPts val="0"/>
                        </a:spcBef>
                        <a:spcAft>
                          <a:spcPts val="0"/>
                        </a:spcAft>
                        <a:buNone/>
                      </a:pPr>
                      <a:r>
                        <a:rPr lang="en" sz="1700" dirty="0"/>
                        <a:t>Athens State University (Athens State Teach) </a:t>
                      </a:r>
                      <a:endParaRPr sz="1700" dirty="0"/>
                    </a:p>
                  </a:txBody>
                  <a:tcPr marL="121900" marR="121900" marT="121900" marB="121900" anchor="ctr"/>
                </a:tc>
                <a:tc>
                  <a:txBody>
                    <a:bodyPr/>
                    <a:lstStyle/>
                    <a:p>
                      <a:pPr marL="0" lvl="0" indent="0" algn="ctr" rtl="0">
                        <a:lnSpc>
                          <a:spcPct val="100000"/>
                        </a:lnSpc>
                        <a:spcBef>
                          <a:spcPts val="0"/>
                        </a:spcBef>
                        <a:spcAft>
                          <a:spcPts val="0"/>
                        </a:spcAft>
                        <a:buNone/>
                      </a:pPr>
                      <a:r>
                        <a:rPr lang="en" sz="1500" dirty="0">
                          <a:solidFill>
                            <a:schemeClr val="dk1"/>
                          </a:solidFill>
                        </a:rPr>
                        <a:t>Dr. Patricia Glaze </a:t>
                      </a:r>
                      <a:endParaRPr sz="1500" dirty="0">
                        <a:solidFill>
                          <a:schemeClr val="dk1"/>
                        </a:solidFill>
                      </a:endParaRPr>
                    </a:p>
                    <a:p>
                      <a:pPr marL="0" lvl="0" indent="0" algn="ctr" rtl="0">
                        <a:lnSpc>
                          <a:spcPct val="100000"/>
                        </a:lnSpc>
                        <a:spcBef>
                          <a:spcPts val="0"/>
                        </a:spcBef>
                        <a:spcAft>
                          <a:spcPts val="0"/>
                        </a:spcAft>
                        <a:buNone/>
                      </a:pPr>
                      <a:r>
                        <a:rPr lang="en" sz="1500" dirty="0">
                          <a:solidFill>
                            <a:schemeClr val="dk1"/>
                          </a:solidFill>
                        </a:rPr>
                        <a:t>Dr. Leigh Hester</a:t>
                      </a:r>
                      <a:endParaRPr sz="2000" dirty="0"/>
                    </a:p>
                  </a:txBody>
                  <a:tcPr marL="121900" marR="121900" marT="121900" marB="121900" anchor="ctr"/>
                </a:tc>
                <a:extLst>
                  <a:ext uri="{0D108BD9-81ED-4DB2-BD59-A6C34878D82A}">
                    <a16:rowId xmlns:a16="http://schemas.microsoft.com/office/drawing/2014/main" val="10002"/>
                  </a:ext>
                </a:extLst>
              </a:tr>
              <a:tr h="704088">
                <a:tc>
                  <a:txBody>
                    <a:bodyPr/>
                    <a:lstStyle/>
                    <a:p>
                      <a:pPr marL="0" lvl="0" indent="0" algn="l" rtl="0">
                        <a:lnSpc>
                          <a:spcPct val="100000"/>
                        </a:lnSpc>
                        <a:spcBef>
                          <a:spcPts val="0"/>
                        </a:spcBef>
                        <a:spcAft>
                          <a:spcPts val="0"/>
                        </a:spcAft>
                        <a:buNone/>
                      </a:pPr>
                      <a:r>
                        <a:rPr lang="en" sz="1700" dirty="0"/>
                        <a:t>Auburn University (AUTeach) </a:t>
                      </a:r>
                      <a:endParaRPr sz="1700" dirty="0"/>
                    </a:p>
                  </a:txBody>
                  <a:tcPr marL="121900" marR="121900" marT="121900" marB="121900" anchor="ctr"/>
                </a:tc>
                <a:tc>
                  <a:txBody>
                    <a:bodyPr/>
                    <a:lstStyle/>
                    <a:p>
                      <a:pPr marL="0" lvl="0" indent="0" algn="ctr" rtl="0">
                        <a:lnSpc>
                          <a:spcPct val="100000"/>
                        </a:lnSpc>
                        <a:spcBef>
                          <a:spcPts val="0"/>
                        </a:spcBef>
                        <a:spcAft>
                          <a:spcPts val="0"/>
                        </a:spcAft>
                        <a:buClr>
                          <a:schemeClr val="dk1"/>
                        </a:buClr>
                        <a:buSzPts val="1100"/>
                        <a:buFont typeface="Arial"/>
                        <a:buNone/>
                      </a:pPr>
                      <a:r>
                        <a:rPr lang="en" sz="1500" dirty="0">
                          <a:solidFill>
                            <a:schemeClr val="dk1"/>
                          </a:solidFill>
                        </a:rPr>
                        <a:t>Dr. Christine Schnika</a:t>
                      </a:r>
                      <a:endParaRPr sz="1500" dirty="0">
                        <a:solidFill>
                          <a:schemeClr val="dk1"/>
                        </a:solidFill>
                      </a:endParaRPr>
                    </a:p>
                    <a:p>
                      <a:pPr marL="0" lvl="0" indent="0" algn="ctr" rtl="0">
                        <a:lnSpc>
                          <a:spcPct val="100000"/>
                        </a:lnSpc>
                        <a:spcBef>
                          <a:spcPts val="0"/>
                        </a:spcBef>
                        <a:spcAft>
                          <a:spcPts val="0"/>
                        </a:spcAft>
                        <a:buNone/>
                      </a:pPr>
                      <a:r>
                        <a:rPr lang="en" sz="1500" dirty="0">
                          <a:solidFill>
                            <a:schemeClr val="dk1"/>
                          </a:solidFill>
                        </a:rPr>
                        <a:t>Dr. Stephanie Shepherd                         </a:t>
                      </a:r>
                      <a:endParaRPr sz="2000" dirty="0"/>
                    </a:p>
                  </a:txBody>
                  <a:tcPr marL="121900" marR="121900" marT="121900" marB="121900" anchor="ctr"/>
                </a:tc>
                <a:extLst>
                  <a:ext uri="{0D108BD9-81ED-4DB2-BD59-A6C34878D82A}">
                    <a16:rowId xmlns:a16="http://schemas.microsoft.com/office/drawing/2014/main" val="10003"/>
                  </a:ext>
                </a:extLst>
              </a:tr>
              <a:tr h="704088">
                <a:tc>
                  <a:txBody>
                    <a:bodyPr/>
                    <a:lstStyle/>
                    <a:p>
                      <a:pPr marL="0" lvl="0" indent="0" algn="l" rtl="0">
                        <a:lnSpc>
                          <a:spcPct val="100000"/>
                        </a:lnSpc>
                        <a:spcBef>
                          <a:spcPts val="0"/>
                        </a:spcBef>
                        <a:spcAft>
                          <a:spcPts val="0"/>
                        </a:spcAft>
                        <a:buNone/>
                      </a:pPr>
                      <a:r>
                        <a:rPr lang="en" sz="1700" dirty="0"/>
                        <a:t>Auburn University at Montgomery (AUMTeach)</a:t>
                      </a:r>
                      <a:endParaRPr sz="1700" dirty="0"/>
                    </a:p>
                  </a:txBody>
                  <a:tcPr marL="121900" marR="121900" marT="121900" marB="121900" anchor="ctr"/>
                </a:tc>
                <a:tc>
                  <a:txBody>
                    <a:bodyPr/>
                    <a:lstStyle/>
                    <a:p>
                      <a:pPr marL="0" lvl="0" indent="0" algn="ctr" rtl="0">
                        <a:lnSpc>
                          <a:spcPct val="100000"/>
                        </a:lnSpc>
                        <a:spcBef>
                          <a:spcPts val="0"/>
                        </a:spcBef>
                        <a:spcAft>
                          <a:spcPts val="0"/>
                        </a:spcAft>
                        <a:buClr>
                          <a:schemeClr val="dk1"/>
                        </a:buClr>
                        <a:buSzPts val="1100"/>
                        <a:buFont typeface="Arial"/>
                        <a:buNone/>
                      </a:pPr>
                      <a:r>
                        <a:rPr lang="en" sz="1500" dirty="0">
                          <a:solidFill>
                            <a:schemeClr val="dk1"/>
                          </a:solidFill>
                        </a:rPr>
                        <a:t>Dr. Samantha Junkin     </a:t>
                      </a:r>
                      <a:endParaRPr sz="1500" dirty="0">
                        <a:solidFill>
                          <a:schemeClr val="dk1"/>
                        </a:solidFill>
                      </a:endParaRPr>
                    </a:p>
                    <a:p>
                      <a:pPr marL="0" lvl="0" indent="0" algn="ctr" rtl="0">
                        <a:lnSpc>
                          <a:spcPct val="100000"/>
                        </a:lnSpc>
                        <a:spcBef>
                          <a:spcPts val="0"/>
                        </a:spcBef>
                        <a:spcAft>
                          <a:spcPts val="0"/>
                        </a:spcAft>
                        <a:buNone/>
                      </a:pPr>
                      <a:r>
                        <a:rPr lang="en" sz="1500" dirty="0">
                          <a:solidFill>
                            <a:schemeClr val="dk1"/>
                          </a:solidFill>
                        </a:rPr>
                        <a:t>Dr. Quintavius Rover</a:t>
                      </a:r>
                      <a:endParaRPr sz="2000" dirty="0"/>
                    </a:p>
                  </a:txBody>
                  <a:tcPr marL="121900" marR="121900" marT="121900" marB="121900" anchor="ctr"/>
                </a:tc>
                <a:extLst>
                  <a:ext uri="{0D108BD9-81ED-4DB2-BD59-A6C34878D82A}">
                    <a16:rowId xmlns:a16="http://schemas.microsoft.com/office/drawing/2014/main" val="10004"/>
                  </a:ext>
                </a:extLst>
              </a:tr>
              <a:tr h="704088">
                <a:tc>
                  <a:txBody>
                    <a:bodyPr/>
                    <a:lstStyle/>
                    <a:p>
                      <a:pPr marL="0" lvl="0" indent="0" algn="l" rtl="0">
                        <a:lnSpc>
                          <a:spcPct val="100000"/>
                        </a:lnSpc>
                        <a:spcBef>
                          <a:spcPts val="0"/>
                        </a:spcBef>
                        <a:spcAft>
                          <a:spcPts val="0"/>
                        </a:spcAft>
                        <a:buNone/>
                      </a:pPr>
                      <a:r>
                        <a:rPr lang="en" sz="1700" dirty="0"/>
                        <a:t>University of Alabama at Birmingham (UABTeach) </a:t>
                      </a:r>
                      <a:endParaRPr sz="1700" dirty="0"/>
                    </a:p>
                  </a:txBody>
                  <a:tcPr marL="121900" marR="121900" marT="121900" marB="121900" anchor="ctr"/>
                </a:tc>
                <a:tc>
                  <a:txBody>
                    <a:bodyPr/>
                    <a:lstStyle/>
                    <a:p>
                      <a:pPr marL="0" lvl="0" indent="0" algn="ctr" rtl="0">
                        <a:lnSpc>
                          <a:spcPct val="100000"/>
                        </a:lnSpc>
                        <a:spcBef>
                          <a:spcPts val="0"/>
                        </a:spcBef>
                        <a:spcAft>
                          <a:spcPts val="0"/>
                        </a:spcAft>
                        <a:buNone/>
                      </a:pPr>
                      <a:r>
                        <a:rPr lang="en" sz="1500" dirty="0">
                          <a:solidFill>
                            <a:schemeClr val="dk1"/>
                          </a:solidFill>
                        </a:rPr>
                        <a:t>Dr. Paulette Evans</a:t>
                      </a:r>
                      <a:endParaRPr sz="2000" dirty="0"/>
                    </a:p>
                  </a:txBody>
                  <a:tcPr marL="121900" marR="121900" marT="121900" marB="121900" anchor="ctr"/>
                </a:tc>
                <a:extLst>
                  <a:ext uri="{0D108BD9-81ED-4DB2-BD59-A6C34878D82A}">
                    <a16:rowId xmlns:a16="http://schemas.microsoft.com/office/drawing/2014/main" val="10005"/>
                  </a:ext>
                </a:extLst>
              </a:tr>
              <a:tr h="704088">
                <a:tc>
                  <a:txBody>
                    <a:bodyPr/>
                    <a:lstStyle/>
                    <a:p>
                      <a:pPr marL="0" lvl="0" indent="0" algn="l" rtl="0">
                        <a:lnSpc>
                          <a:spcPct val="100000"/>
                        </a:lnSpc>
                        <a:spcBef>
                          <a:spcPts val="0"/>
                        </a:spcBef>
                        <a:spcAft>
                          <a:spcPts val="0"/>
                        </a:spcAft>
                        <a:buNone/>
                      </a:pPr>
                      <a:r>
                        <a:rPr lang="en" sz="1700" dirty="0"/>
                        <a:t>University of South Alabama (UTeach South) </a:t>
                      </a:r>
                      <a:endParaRPr sz="1700" dirty="0"/>
                    </a:p>
                  </a:txBody>
                  <a:tcPr marL="121900" marR="121900" marT="121900" marB="121900" anchor="ctr"/>
                </a:tc>
                <a:tc>
                  <a:txBody>
                    <a:bodyPr/>
                    <a:lstStyle/>
                    <a:p>
                      <a:pPr marL="0" lvl="0" indent="0" algn="ctr" rtl="0">
                        <a:lnSpc>
                          <a:spcPct val="100000"/>
                        </a:lnSpc>
                        <a:spcBef>
                          <a:spcPts val="0"/>
                        </a:spcBef>
                        <a:spcAft>
                          <a:spcPts val="0"/>
                        </a:spcAft>
                        <a:buClr>
                          <a:schemeClr val="dk1"/>
                        </a:buClr>
                        <a:buSzPts val="1100"/>
                        <a:buFont typeface="Arial"/>
                        <a:buNone/>
                      </a:pPr>
                      <a:r>
                        <a:rPr lang="en" sz="1500" dirty="0">
                          <a:solidFill>
                            <a:schemeClr val="dk1"/>
                          </a:solidFill>
                        </a:rPr>
                        <a:t>Dr. Christopher Parrish</a:t>
                      </a:r>
                      <a:endParaRPr sz="1500" dirty="0">
                        <a:solidFill>
                          <a:schemeClr val="dk1"/>
                        </a:solidFill>
                      </a:endParaRPr>
                    </a:p>
                    <a:p>
                      <a:pPr marL="0" lvl="0" indent="0" algn="ctr" rtl="0">
                        <a:lnSpc>
                          <a:spcPct val="100000"/>
                        </a:lnSpc>
                        <a:spcBef>
                          <a:spcPts val="0"/>
                        </a:spcBef>
                        <a:spcAft>
                          <a:spcPts val="0"/>
                        </a:spcAft>
                        <a:buNone/>
                      </a:pPr>
                      <a:r>
                        <a:rPr lang="en" sz="1500" dirty="0">
                          <a:solidFill>
                            <a:schemeClr val="dk1"/>
                          </a:solidFill>
                        </a:rPr>
                        <a:t>Dr. Kelly Major</a:t>
                      </a:r>
                      <a:endParaRPr sz="2000" dirty="0"/>
                    </a:p>
                  </a:txBody>
                  <a:tcPr marL="121900" marR="121900" marT="121900" marB="121900" anchor="ctr"/>
                </a:tc>
                <a:extLst>
                  <a:ext uri="{0D108BD9-81ED-4DB2-BD59-A6C34878D82A}">
                    <a16:rowId xmlns:a16="http://schemas.microsoft.com/office/drawing/2014/main" val="10006"/>
                  </a:ext>
                </a:extLst>
              </a:tr>
              <a:tr h="704088">
                <a:tc>
                  <a:txBody>
                    <a:bodyPr/>
                    <a:lstStyle/>
                    <a:p>
                      <a:pPr marL="0" lvl="0" indent="0" algn="l" rtl="0">
                        <a:lnSpc>
                          <a:spcPct val="100000"/>
                        </a:lnSpc>
                        <a:spcBef>
                          <a:spcPts val="0"/>
                        </a:spcBef>
                        <a:spcAft>
                          <a:spcPts val="0"/>
                        </a:spcAft>
                        <a:buNone/>
                      </a:pPr>
                      <a:r>
                        <a:rPr lang="en" sz="1700" dirty="0"/>
                        <a:t>University of West Alabama (UWA-Teach) </a:t>
                      </a:r>
                      <a:endParaRPr sz="1700" dirty="0"/>
                    </a:p>
                  </a:txBody>
                  <a:tcPr marL="121900" marR="121900" marT="121900" marB="121900" anchor="ctr"/>
                </a:tc>
                <a:tc>
                  <a:txBody>
                    <a:bodyPr/>
                    <a:lstStyle/>
                    <a:p>
                      <a:pPr marL="0" lvl="0" indent="0" algn="ctr" rtl="0">
                        <a:lnSpc>
                          <a:spcPct val="100000"/>
                        </a:lnSpc>
                        <a:spcBef>
                          <a:spcPts val="0"/>
                        </a:spcBef>
                        <a:spcAft>
                          <a:spcPts val="0"/>
                        </a:spcAft>
                        <a:buClr>
                          <a:schemeClr val="dk1"/>
                        </a:buClr>
                        <a:buSzPts val="1100"/>
                        <a:buFont typeface="Arial"/>
                        <a:buNone/>
                      </a:pPr>
                      <a:r>
                        <a:rPr lang="en" sz="1500" dirty="0">
                          <a:solidFill>
                            <a:schemeClr val="dk1"/>
                          </a:solidFill>
                        </a:rPr>
                        <a:t>Dr. Tracy Keener</a:t>
                      </a:r>
                      <a:endParaRPr sz="1500" dirty="0">
                        <a:solidFill>
                          <a:schemeClr val="dk1"/>
                        </a:solidFill>
                      </a:endParaRPr>
                    </a:p>
                    <a:p>
                      <a:pPr marL="0" lvl="0" indent="0" algn="ctr" rtl="0">
                        <a:lnSpc>
                          <a:spcPct val="100000"/>
                        </a:lnSpc>
                        <a:spcBef>
                          <a:spcPts val="0"/>
                        </a:spcBef>
                        <a:spcAft>
                          <a:spcPts val="0"/>
                        </a:spcAft>
                        <a:buNone/>
                      </a:pPr>
                      <a:r>
                        <a:rPr lang="en" sz="1500" dirty="0">
                          <a:solidFill>
                            <a:schemeClr val="dk1"/>
                          </a:solidFill>
                        </a:rPr>
                        <a:t>Dr. Jerri Ward-Jackson</a:t>
                      </a:r>
                      <a:endParaRPr sz="2000" dirty="0"/>
                    </a:p>
                  </a:txBody>
                  <a:tcPr marL="121900" marR="121900" marT="121900" marB="121900" anchor="ctr"/>
                </a:tc>
                <a:extLst>
                  <a:ext uri="{0D108BD9-81ED-4DB2-BD59-A6C34878D82A}">
                    <a16:rowId xmlns:a16="http://schemas.microsoft.com/office/drawing/2014/main" val="10007"/>
                  </a:ext>
                </a:extLst>
              </a:tr>
            </a:tbl>
          </a:graphicData>
        </a:graphic>
      </p:graphicFrame>
      <p:sp>
        <p:nvSpPr>
          <p:cNvPr id="242" name="Google Shape;242;p33"/>
          <p:cNvSpPr txBox="1">
            <a:spLocks noGrp="1"/>
          </p:cNvSpPr>
          <p:nvPr>
            <p:ph type="title"/>
          </p:nvPr>
        </p:nvSpPr>
        <p:spPr>
          <a:xfrm>
            <a:off x="838200" y="365163"/>
            <a:ext cx="10515600" cy="484800"/>
          </a:xfrm>
          <a:prstGeom prst="rect">
            <a:avLst/>
          </a:prstGeom>
        </p:spPr>
        <p:txBody>
          <a:bodyPr spcFirstLastPara="1" wrap="square" lIns="91433" tIns="45700" rIns="91433" bIns="45700" anchor="ctr" anchorCtr="0">
            <a:normAutofit fontScale="90000"/>
          </a:bodyPr>
          <a:lstStyle/>
          <a:p>
            <a:pPr algn="ctr"/>
            <a:r>
              <a:rPr lang="en" dirty="0"/>
              <a:t>Key Staff: Co-Directors  </a:t>
            </a:r>
            <a:endParaRPr dirty="0"/>
          </a:p>
        </p:txBody>
      </p:sp>
      <p:sp>
        <p:nvSpPr>
          <p:cNvPr id="244" name="Google Shape;244;p33"/>
          <p:cNvSpPr txBox="1"/>
          <p:nvPr/>
        </p:nvSpPr>
        <p:spPr>
          <a:xfrm>
            <a:off x="8675067" y="4572000"/>
            <a:ext cx="2061200" cy="13484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2400" kern="0">
              <a:solidFill>
                <a:srgbClr val="595959"/>
              </a:solidFill>
              <a:latin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4"/>
          <p:cNvSpPr txBox="1">
            <a:spLocks noGrp="1"/>
          </p:cNvSpPr>
          <p:nvPr>
            <p:ph type="title"/>
          </p:nvPr>
        </p:nvSpPr>
        <p:spPr>
          <a:xfrm>
            <a:off x="838200" y="365157"/>
            <a:ext cx="10515600" cy="876811"/>
          </a:xfrm>
          <a:prstGeom prst="rect">
            <a:avLst/>
          </a:prstGeom>
        </p:spPr>
        <p:txBody>
          <a:bodyPr spcFirstLastPara="1" wrap="square" lIns="91433" tIns="45700" rIns="91433" bIns="45700" anchor="ctr" anchorCtr="0">
            <a:normAutofit/>
          </a:bodyPr>
          <a:lstStyle/>
          <a:p>
            <a:pPr algn="ctr"/>
            <a:r>
              <a:rPr lang="en" sz="3200" dirty="0"/>
              <a:t>Planning/Implementation Milestones </a:t>
            </a:r>
            <a:endParaRPr sz="3200" dirty="0"/>
          </a:p>
        </p:txBody>
      </p:sp>
      <p:sp>
        <p:nvSpPr>
          <p:cNvPr id="251" name="Google Shape;251;p34"/>
          <p:cNvSpPr txBox="1">
            <a:spLocks noGrp="1"/>
          </p:cNvSpPr>
          <p:nvPr>
            <p:ph type="body" idx="1"/>
          </p:nvPr>
        </p:nvSpPr>
        <p:spPr>
          <a:xfrm>
            <a:off x="324780" y="1611475"/>
            <a:ext cx="6047370" cy="4112800"/>
          </a:xfrm>
          <a:prstGeom prst="rect">
            <a:avLst/>
          </a:prstGeom>
        </p:spPr>
        <p:txBody>
          <a:bodyPr spcFirstLastPara="1" wrap="square" lIns="91433" tIns="45700" rIns="91433" bIns="45700" anchor="t" anchorCtr="0">
            <a:normAutofit/>
          </a:bodyPr>
          <a:lstStyle/>
          <a:p>
            <a:pPr indent="-445758">
              <a:buSzPct val="100000"/>
            </a:pPr>
            <a:r>
              <a:rPr lang="en" dirty="0">
                <a:solidFill>
                  <a:schemeClr val="tx1"/>
                </a:solidFill>
              </a:rPr>
              <a:t>Program Launch Support &amp; Site Visits</a:t>
            </a:r>
            <a:endParaRPr dirty="0">
              <a:solidFill>
                <a:schemeClr val="tx1"/>
              </a:solidFill>
            </a:endParaRPr>
          </a:p>
          <a:p>
            <a:pPr indent="0">
              <a:spcBef>
                <a:spcPts val="1600"/>
              </a:spcBef>
              <a:buNone/>
            </a:pPr>
            <a:endParaRPr sz="1800" dirty="0">
              <a:solidFill>
                <a:schemeClr val="tx1"/>
              </a:solidFill>
            </a:endParaRPr>
          </a:p>
          <a:p>
            <a:pPr indent="-445758">
              <a:spcBef>
                <a:spcPts val="1600"/>
              </a:spcBef>
              <a:buSzPct val="100000"/>
            </a:pPr>
            <a:r>
              <a:rPr lang="en" dirty="0">
                <a:solidFill>
                  <a:schemeClr val="tx1"/>
                </a:solidFill>
              </a:rPr>
              <a:t>Collaboration Across Colleges</a:t>
            </a:r>
            <a:endParaRPr dirty="0">
              <a:solidFill>
                <a:schemeClr val="tx1"/>
              </a:solidFill>
            </a:endParaRPr>
          </a:p>
          <a:p>
            <a:pPr indent="0">
              <a:spcBef>
                <a:spcPts val="1600"/>
              </a:spcBef>
              <a:buNone/>
            </a:pPr>
            <a:endParaRPr sz="1800" dirty="0">
              <a:solidFill>
                <a:schemeClr val="tx1"/>
              </a:solidFill>
            </a:endParaRPr>
          </a:p>
          <a:p>
            <a:pPr indent="-445758">
              <a:spcBef>
                <a:spcPts val="1600"/>
              </a:spcBef>
              <a:buSzPct val="100000"/>
            </a:pPr>
            <a:r>
              <a:rPr lang="en" dirty="0">
                <a:solidFill>
                  <a:schemeClr val="tx1"/>
                </a:solidFill>
              </a:rPr>
              <a:t> Assembling Program Teams </a:t>
            </a:r>
            <a:endParaRPr dirty="0">
              <a:solidFill>
                <a:schemeClr val="tx1"/>
              </a:solidFill>
            </a:endParaRPr>
          </a:p>
          <a:p>
            <a:pPr indent="0">
              <a:spcBef>
                <a:spcPts val="1600"/>
              </a:spcBef>
              <a:buNone/>
            </a:pPr>
            <a:endParaRPr sz="1800" dirty="0">
              <a:solidFill>
                <a:schemeClr val="tx1"/>
              </a:solidFill>
            </a:endParaRPr>
          </a:p>
          <a:p>
            <a:pPr indent="-445758">
              <a:spcBef>
                <a:spcPts val="1600"/>
              </a:spcBef>
              <a:buSzPct val="100000"/>
            </a:pPr>
            <a:r>
              <a:rPr lang="en" dirty="0">
                <a:solidFill>
                  <a:schemeClr val="tx1"/>
                </a:solidFill>
              </a:rPr>
              <a:t>Identifying Program Space</a:t>
            </a:r>
            <a:endParaRPr dirty="0">
              <a:solidFill>
                <a:schemeClr val="tx1"/>
              </a:solidFill>
            </a:endParaRPr>
          </a:p>
          <a:p>
            <a:pPr marL="0" indent="0">
              <a:spcBef>
                <a:spcPts val="1600"/>
              </a:spcBef>
              <a:spcAft>
                <a:spcPts val="1600"/>
              </a:spcAft>
              <a:buNone/>
            </a:pPr>
            <a:endParaRPr dirty="0">
              <a:solidFill>
                <a:schemeClr val="tx1"/>
              </a:solidFill>
            </a:endParaRPr>
          </a:p>
        </p:txBody>
      </p:sp>
      <p:sp>
        <p:nvSpPr>
          <p:cNvPr id="252" name="Google Shape;252;p34"/>
          <p:cNvSpPr txBox="1"/>
          <p:nvPr/>
        </p:nvSpPr>
        <p:spPr>
          <a:xfrm>
            <a:off x="8675067" y="4572000"/>
            <a:ext cx="2061200" cy="13484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2400" kern="0">
              <a:solidFill>
                <a:srgbClr val="595959"/>
              </a:solidFill>
              <a:latin typeface="Arial"/>
              <a:cs typeface="Arial"/>
              <a:sym typeface="Arial"/>
            </a:endParaRPr>
          </a:p>
        </p:txBody>
      </p:sp>
      <p:pic>
        <p:nvPicPr>
          <p:cNvPr id="253" name="Google Shape;253;p34"/>
          <p:cNvPicPr preferRelativeResize="0"/>
          <p:nvPr/>
        </p:nvPicPr>
        <p:blipFill>
          <a:blip r:embed="rId3">
            <a:alphaModFix/>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6496050" y="1611475"/>
            <a:ext cx="5149195" cy="3712300"/>
          </a:xfrm>
          <a:prstGeom prst="rect">
            <a:avLst/>
          </a:prstGeom>
          <a:noFill/>
          <a:ln>
            <a:noFill/>
          </a:ln>
          <a:effectLst>
            <a:outerShdw blurRad="63500" sx="102000" sy="102000" algn="ctr" rotWithShape="0">
              <a:prstClr val="black">
                <a:alpha val="40000"/>
              </a:prst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60" name="Google Shape;260;p35"/>
          <p:cNvSpPr txBox="1"/>
          <p:nvPr/>
        </p:nvSpPr>
        <p:spPr>
          <a:xfrm>
            <a:off x="8675067" y="4572000"/>
            <a:ext cx="2061200" cy="13484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2400" kern="0">
              <a:solidFill>
                <a:srgbClr val="595959"/>
              </a:solidFill>
              <a:latin typeface="Arial"/>
              <a:cs typeface="Arial"/>
              <a:sym typeface="Arial"/>
            </a:endParaRPr>
          </a:p>
        </p:txBody>
      </p:sp>
      <p:pic>
        <p:nvPicPr>
          <p:cNvPr id="261" name="Google Shape;261;p35"/>
          <p:cNvPicPr preferRelativeResize="0"/>
          <p:nvPr/>
        </p:nvPicPr>
        <p:blipFill rotWithShape="1">
          <a:blip r:embed="rId3">
            <a:alphaModFix/>
          </a:blip>
          <a:srcRect t="4466" b="12565"/>
          <a:stretch/>
        </p:blipFill>
        <p:spPr>
          <a:xfrm>
            <a:off x="6541634" y="1608116"/>
            <a:ext cx="3905876" cy="4112800"/>
          </a:xfrm>
          <a:prstGeom prst="rect">
            <a:avLst/>
          </a:prstGeom>
          <a:noFill/>
          <a:ln>
            <a:noFill/>
          </a:ln>
          <a:effectLst>
            <a:outerShdw blurRad="63500" sx="102000" sy="102000" algn="ctr" rotWithShape="0">
              <a:prstClr val="black">
                <a:alpha val="40000"/>
              </a:prstClr>
            </a:outerShdw>
          </a:effectLst>
        </p:spPr>
      </p:pic>
      <p:sp>
        <p:nvSpPr>
          <p:cNvPr id="9" name="Google Shape;250;p34">
            <a:extLst>
              <a:ext uri="{FF2B5EF4-FFF2-40B4-BE49-F238E27FC236}">
                <a16:creationId xmlns:a16="http://schemas.microsoft.com/office/drawing/2014/main" id="{26579468-316D-46BB-8934-3CB57DDD4491}"/>
              </a:ext>
            </a:extLst>
          </p:cNvPr>
          <p:cNvSpPr txBox="1">
            <a:spLocks noGrp="1"/>
          </p:cNvSpPr>
          <p:nvPr>
            <p:ph type="title"/>
          </p:nvPr>
        </p:nvSpPr>
        <p:spPr>
          <a:xfrm>
            <a:off x="838200" y="365157"/>
            <a:ext cx="10515600" cy="876811"/>
          </a:xfrm>
          <a:prstGeom prst="rect">
            <a:avLst/>
          </a:prstGeom>
        </p:spPr>
        <p:txBody>
          <a:bodyPr spcFirstLastPara="1" wrap="square" lIns="91433" tIns="45700" rIns="91433" bIns="45700" anchor="ctr" anchorCtr="0">
            <a:normAutofit/>
          </a:bodyPr>
          <a:lstStyle/>
          <a:p>
            <a:pPr algn="ctr"/>
            <a:r>
              <a:rPr lang="en" sz="3200" dirty="0"/>
              <a:t>Planning/Implementation Milestones </a:t>
            </a:r>
            <a:endParaRPr sz="3200" dirty="0"/>
          </a:p>
        </p:txBody>
      </p:sp>
      <p:sp>
        <p:nvSpPr>
          <p:cNvPr id="10" name="Google Shape;251;p34">
            <a:extLst>
              <a:ext uri="{FF2B5EF4-FFF2-40B4-BE49-F238E27FC236}">
                <a16:creationId xmlns:a16="http://schemas.microsoft.com/office/drawing/2014/main" id="{2684AE96-BC9E-44CA-80BC-3C0BFE3A0CDB}"/>
              </a:ext>
            </a:extLst>
          </p:cNvPr>
          <p:cNvSpPr txBox="1">
            <a:spLocks/>
          </p:cNvSpPr>
          <p:nvPr/>
        </p:nvSpPr>
        <p:spPr>
          <a:xfrm>
            <a:off x="324780" y="1611475"/>
            <a:ext cx="6047370" cy="4112800"/>
          </a:xfrm>
          <a:prstGeom prst="rect">
            <a:avLst/>
          </a:prstGeom>
          <a:noFill/>
          <a:ln>
            <a:noFill/>
          </a:ln>
        </p:spPr>
        <p:txBody>
          <a:bodyPr spcFirstLastPara="1" wrap="square" lIns="91433" tIns="45700" rIns="91433" bIns="45700" anchor="t" anchorCtr="0">
            <a:normAutofit/>
          </a:bodyPr>
          <a:lstStyle>
            <a:defPPr marR="0" lvl="0" algn="l" rtl="0">
              <a:lnSpc>
                <a:spcPct val="100000"/>
              </a:lnSpc>
              <a:spcBef>
                <a:spcPts val="0"/>
              </a:spcBef>
              <a:spcAft>
                <a:spcPts val="0"/>
              </a:spcAft>
            </a:defPPr>
            <a:lvl1pPr marL="609585" marR="0" lvl="0" indent="-457189" algn="l" rtl="0">
              <a:lnSpc>
                <a:spcPct val="90000"/>
              </a:lnSpc>
              <a:spcBef>
                <a:spcPts val="1067"/>
              </a:spcBef>
              <a:spcAft>
                <a:spcPts val="0"/>
              </a:spcAft>
              <a:buClr>
                <a:schemeClr val="dk1"/>
              </a:buClr>
              <a:buSzPts val="1800"/>
              <a:buFont typeface="Arial"/>
              <a:buChar char="●"/>
              <a:defRPr sz="2400" b="0" i="0" u="none" strike="noStrike" cap="none">
                <a:solidFill>
                  <a:schemeClr val="dk2"/>
                </a:solidFill>
                <a:latin typeface="Arial"/>
                <a:ea typeface="Arial"/>
                <a:cs typeface="Arial"/>
                <a:sym typeface="Arial"/>
              </a:defRPr>
            </a:lvl1pPr>
            <a:lvl2pPr marL="1219170" marR="0" lvl="1" indent="-431789" algn="l" rtl="0">
              <a:lnSpc>
                <a:spcPct val="90000"/>
              </a:lnSpc>
              <a:spcBef>
                <a:spcPts val="1600"/>
              </a:spcBef>
              <a:spcAft>
                <a:spcPts val="0"/>
              </a:spcAft>
              <a:buClr>
                <a:schemeClr val="dk1"/>
              </a:buClr>
              <a:buSzPts val="1500"/>
              <a:buFont typeface="Arial"/>
              <a:buChar char="○"/>
              <a:defRPr sz="2000" b="0" i="0" u="none" strike="noStrike" cap="none">
                <a:solidFill>
                  <a:schemeClr val="dk2"/>
                </a:solidFill>
                <a:latin typeface="Arial"/>
                <a:ea typeface="Arial"/>
                <a:cs typeface="Arial"/>
                <a:sym typeface="Arial"/>
              </a:defRPr>
            </a:lvl2pPr>
            <a:lvl3pPr marL="1828754" marR="0" lvl="2" indent="-423323" algn="l" rtl="0">
              <a:lnSpc>
                <a:spcPct val="90000"/>
              </a:lnSpc>
              <a:spcBef>
                <a:spcPts val="1600"/>
              </a:spcBef>
              <a:spcAft>
                <a:spcPts val="0"/>
              </a:spcAft>
              <a:buClr>
                <a:schemeClr val="dk1"/>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06390" algn="l" rtl="0">
              <a:lnSpc>
                <a:spcPct val="90000"/>
              </a:lnSpc>
              <a:spcBef>
                <a:spcPts val="1600"/>
              </a:spcBef>
              <a:spcAft>
                <a:spcPts val="0"/>
              </a:spcAft>
              <a:buClr>
                <a:schemeClr val="dk1"/>
              </a:buClr>
              <a:buSzPts val="1200"/>
              <a:buFont typeface="Arial"/>
              <a:buChar char="●"/>
              <a:defRPr sz="1600" b="0" i="0" u="none" strike="noStrike" cap="none">
                <a:solidFill>
                  <a:schemeClr val="dk2"/>
                </a:solidFill>
                <a:latin typeface="Arial"/>
                <a:ea typeface="Arial"/>
                <a:cs typeface="Arial"/>
                <a:sym typeface="Arial"/>
              </a:defRPr>
            </a:lvl4pPr>
            <a:lvl5pPr marL="3047924" marR="0" lvl="4" indent="-406390" algn="l" rtl="0">
              <a:lnSpc>
                <a:spcPct val="90000"/>
              </a:lnSpc>
              <a:spcBef>
                <a:spcPts val="1600"/>
              </a:spcBef>
              <a:spcAft>
                <a:spcPts val="0"/>
              </a:spcAft>
              <a:buClr>
                <a:schemeClr val="dk1"/>
              </a:buClr>
              <a:buSzPts val="1200"/>
              <a:buFont typeface="Arial"/>
              <a:buChar char="○"/>
              <a:defRPr sz="1600" b="0" i="0" u="none" strike="noStrike" cap="none">
                <a:solidFill>
                  <a:schemeClr val="dk2"/>
                </a:solidFill>
                <a:latin typeface="Arial"/>
                <a:ea typeface="Arial"/>
                <a:cs typeface="Arial"/>
                <a:sym typeface="Arial"/>
              </a:defRPr>
            </a:lvl5pPr>
            <a:lvl6pPr marL="3657509" marR="0" lvl="5" indent="-423323" algn="l" rtl="0">
              <a:lnSpc>
                <a:spcPct val="90000"/>
              </a:lnSpc>
              <a:spcBef>
                <a:spcPts val="1600"/>
              </a:spcBef>
              <a:spcAft>
                <a:spcPts val="0"/>
              </a:spcAft>
              <a:buClr>
                <a:schemeClr val="dk1"/>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rtl="0">
              <a:lnSpc>
                <a:spcPct val="90000"/>
              </a:lnSpc>
              <a:spcBef>
                <a:spcPts val="1600"/>
              </a:spcBef>
              <a:spcAft>
                <a:spcPts val="0"/>
              </a:spcAft>
              <a:buClr>
                <a:schemeClr val="dk1"/>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rtl="0">
              <a:lnSpc>
                <a:spcPct val="90000"/>
              </a:lnSpc>
              <a:spcBef>
                <a:spcPts val="1600"/>
              </a:spcBef>
              <a:spcAft>
                <a:spcPts val="0"/>
              </a:spcAft>
              <a:buClr>
                <a:schemeClr val="dk1"/>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rtl="0">
              <a:lnSpc>
                <a:spcPct val="90000"/>
              </a:lnSpc>
              <a:spcBef>
                <a:spcPts val="1600"/>
              </a:spcBef>
              <a:spcAft>
                <a:spcPts val="1600"/>
              </a:spcAft>
              <a:buClr>
                <a:schemeClr val="dk1"/>
              </a:buClr>
              <a:buSzPts val="1400"/>
              <a:buFont typeface="Arial"/>
              <a:buChar char="■"/>
              <a:defRPr sz="1867" b="0" i="0" u="none" strike="noStrike" cap="none">
                <a:solidFill>
                  <a:schemeClr val="dk2"/>
                </a:solidFill>
                <a:latin typeface="Arial"/>
                <a:ea typeface="Arial"/>
                <a:cs typeface="Arial"/>
                <a:sym typeface="Arial"/>
              </a:defRPr>
            </a:lvl9pPr>
          </a:lstStyle>
          <a:p>
            <a:pPr indent="-445758" defTabSz="914400">
              <a:buSzPct val="100000"/>
            </a:pPr>
            <a:r>
              <a:rPr lang="en" dirty="0">
                <a:solidFill>
                  <a:schemeClr val="tx1"/>
                </a:solidFill>
              </a:rPr>
              <a:t>Supporting and Recruiting Students </a:t>
            </a:r>
            <a:endParaRPr lang="en-US" kern="0" dirty="0">
              <a:solidFill>
                <a:schemeClr val="tx1"/>
              </a:solidFill>
            </a:endParaRPr>
          </a:p>
          <a:p>
            <a:pPr indent="0" defTabSz="914400">
              <a:spcBef>
                <a:spcPts val="1600"/>
              </a:spcBef>
              <a:buFont typeface="Arial"/>
              <a:buNone/>
            </a:pPr>
            <a:endParaRPr lang="en-US" sz="1800" kern="0" dirty="0">
              <a:solidFill>
                <a:schemeClr val="tx1"/>
              </a:solidFill>
            </a:endParaRPr>
          </a:p>
          <a:p>
            <a:pPr indent="-445758" defTabSz="914400">
              <a:spcBef>
                <a:spcPts val="1600"/>
              </a:spcBef>
              <a:buSzPct val="100000"/>
            </a:pPr>
            <a:r>
              <a:rPr lang="en-US" dirty="0">
                <a:solidFill>
                  <a:schemeClr val="tx1"/>
                </a:solidFill>
              </a:rPr>
              <a:t>Designing Courses and Instructional Programming </a:t>
            </a:r>
          </a:p>
          <a:p>
            <a:pPr indent="0" defTabSz="914400">
              <a:spcBef>
                <a:spcPts val="1600"/>
              </a:spcBef>
              <a:buFont typeface="Arial"/>
              <a:buNone/>
            </a:pPr>
            <a:endParaRPr lang="en-US" sz="1800" kern="0" dirty="0">
              <a:solidFill>
                <a:schemeClr val="tx1"/>
              </a:solidFill>
            </a:endParaRPr>
          </a:p>
          <a:p>
            <a:pPr indent="-445758" defTabSz="914400">
              <a:spcBef>
                <a:spcPts val="1600"/>
              </a:spcBef>
              <a:buSzPct val="100000"/>
            </a:pPr>
            <a:r>
              <a:rPr lang="en-US" kern="0" dirty="0">
                <a:solidFill>
                  <a:schemeClr val="tx1"/>
                </a:solidFill>
              </a:rPr>
              <a:t>Creating Identity on Campus </a:t>
            </a:r>
          </a:p>
          <a:p>
            <a:pPr indent="0" defTabSz="914400">
              <a:spcBef>
                <a:spcPts val="1600"/>
              </a:spcBef>
              <a:buFont typeface="Arial"/>
              <a:buNone/>
            </a:pPr>
            <a:endParaRPr lang="en-US" sz="1800" kern="0" dirty="0">
              <a:solidFill>
                <a:schemeClr val="tx1"/>
              </a:solidFill>
            </a:endParaRPr>
          </a:p>
          <a:p>
            <a:pPr indent="-445758" defTabSz="914400">
              <a:spcBef>
                <a:spcPts val="1600"/>
              </a:spcBef>
              <a:buSzPct val="100000"/>
            </a:pPr>
            <a:endParaRPr lang="en-US" kern="0" dirty="0">
              <a:solidFill>
                <a:schemeClr val="tx1"/>
              </a:solidFill>
            </a:endParaRPr>
          </a:p>
          <a:p>
            <a:pPr marL="0" indent="0" defTabSz="914400">
              <a:spcBef>
                <a:spcPts val="1600"/>
              </a:spcBef>
              <a:spcAft>
                <a:spcPts val="1600"/>
              </a:spcAft>
              <a:buFont typeface="Arial"/>
              <a:buNone/>
            </a:pPr>
            <a:endParaRPr lang="en-US" kern="0" dirty="0">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77CEF5-2421-45F0-9684-896A134D6EFD}"/>
              </a:ext>
            </a:extLst>
          </p:cNvPr>
          <p:cNvSpPr txBox="1"/>
          <p:nvPr/>
        </p:nvSpPr>
        <p:spPr>
          <a:xfrm>
            <a:off x="1767908" y="1982450"/>
            <a:ext cx="9453467" cy="19236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4472C4"/>
                </a:solidFill>
                <a:effectLst/>
                <a:uLnTx/>
                <a:uFillTx/>
                <a:latin typeface="Calibri" panose="020F0502020204030204"/>
                <a:ea typeface="+mn-ea"/>
                <a:cs typeface="+mn-cs"/>
              </a:rPr>
              <a:t>Motion, Item III: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accept the agenda for the March 8, 2024 meeting</a:t>
            </a:r>
            <a:r>
              <a:rPr kumimoji="0" lang="en-US" sz="2800" b="0" i="0" u="none" strike="noStrike" kern="1400" cap="none" spc="0" normalizeH="0" baseline="0" noProof="0" dirty="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1">
            <a:extLst>
              <a:ext uri="{FF2B5EF4-FFF2-40B4-BE49-F238E27FC236}">
                <a16:creationId xmlns:a16="http://schemas.microsoft.com/office/drawing/2014/main" id="{3709DC32-914B-4630-B812-359FE4CAD669}"/>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299177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graphicFrame>
        <p:nvGraphicFramePr>
          <p:cNvPr id="266" name="Google Shape;266;p36"/>
          <p:cNvGraphicFramePr/>
          <p:nvPr>
            <p:extLst>
              <p:ext uri="{D42A27DB-BD31-4B8C-83A1-F6EECF244321}">
                <p14:modId xmlns:p14="http://schemas.microsoft.com/office/powerpoint/2010/main" val="1101871559"/>
              </p:ext>
            </p:extLst>
          </p:nvPr>
        </p:nvGraphicFramePr>
        <p:xfrm>
          <a:off x="152933" y="824480"/>
          <a:ext cx="11886131" cy="5534089"/>
        </p:xfrm>
        <a:graphic>
          <a:graphicData uri="http://schemas.openxmlformats.org/drawingml/2006/table">
            <a:tbl>
              <a:tblPr>
                <a:noFill/>
              </a:tblPr>
              <a:tblGrid>
                <a:gridCol w="3685406">
                  <a:extLst>
                    <a:ext uri="{9D8B030D-6E8A-4147-A177-3AD203B41FA5}">
                      <a16:colId xmlns:a16="http://schemas.microsoft.com/office/drawing/2014/main" val="20000"/>
                    </a:ext>
                  </a:extLst>
                </a:gridCol>
                <a:gridCol w="2165685">
                  <a:extLst>
                    <a:ext uri="{9D8B030D-6E8A-4147-A177-3AD203B41FA5}">
                      <a16:colId xmlns:a16="http://schemas.microsoft.com/office/drawing/2014/main" val="3119502983"/>
                    </a:ext>
                  </a:extLst>
                </a:gridCol>
                <a:gridCol w="2040555">
                  <a:extLst>
                    <a:ext uri="{9D8B030D-6E8A-4147-A177-3AD203B41FA5}">
                      <a16:colId xmlns:a16="http://schemas.microsoft.com/office/drawing/2014/main" val="20002"/>
                    </a:ext>
                  </a:extLst>
                </a:gridCol>
                <a:gridCol w="2021306">
                  <a:extLst>
                    <a:ext uri="{9D8B030D-6E8A-4147-A177-3AD203B41FA5}">
                      <a16:colId xmlns:a16="http://schemas.microsoft.com/office/drawing/2014/main" val="20003"/>
                    </a:ext>
                  </a:extLst>
                </a:gridCol>
                <a:gridCol w="1973179">
                  <a:extLst>
                    <a:ext uri="{9D8B030D-6E8A-4147-A177-3AD203B41FA5}">
                      <a16:colId xmlns:a16="http://schemas.microsoft.com/office/drawing/2014/main" val="20004"/>
                    </a:ext>
                  </a:extLst>
                </a:gridCol>
              </a:tblGrid>
              <a:tr h="731520">
                <a:tc>
                  <a:txBody>
                    <a:bodyPr/>
                    <a:lstStyle/>
                    <a:p>
                      <a:pPr marL="0" lvl="0" indent="0" algn="ctr" rtl="0">
                        <a:lnSpc>
                          <a:spcPct val="115000"/>
                        </a:lnSpc>
                        <a:spcBef>
                          <a:spcPts val="0"/>
                        </a:spcBef>
                        <a:spcAft>
                          <a:spcPts val="0"/>
                        </a:spcAft>
                        <a:buNone/>
                      </a:pPr>
                      <a:r>
                        <a:rPr lang="en" sz="2400" b="1" dirty="0">
                          <a:solidFill>
                            <a:srgbClr val="FFFFFF"/>
                          </a:solidFill>
                          <a:latin typeface="Calibri"/>
                          <a:ea typeface="Calibri"/>
                          <a:cs typeface="Calibri"/>
                          <a:sym typeface="Calibri"/>
                        </a:rPr>
                        <a:t>University</a:t>
                      </a:r>
                      <a:endParaRPr sz="2400" b="1" dirty="0">
                        <a:solidFill>
                          <a:srgbClr val="FFFFFF"/>
                        </a:solidFill>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7132"/>
                    </a:solidFill>
                  </a:tcPr>
                </a:tc>
                <a:tc>
                  <a:txBody>
                    <a:bodyPr/>
                    <a:lstStyle/>
                    <a:p>
                      <a:pPr marL="0" lvl="0" indent="0" algn="ctr" rtl="0">
                        <a:lnSpc>
                          <a:spcPct val="115000"/>
                        </a:lnSpc>
                        <a:spcBef>
                          <a:spcPts val="0"/>
                        </a:spcBef>
                        <a:spcAft>
                          <a:spcPts val="0"/>
                        </a:spcAft>
                        <a:buNone/>
                      </a:pPr>
                      <a:r>
                        <a:rPr lang="en" sz="2400" b="1" dirty="0">
                          <a:solidFill>
                            <a:srgbClr val="FFFFFF"/>
                          </a:solidFill>
                          <a:latin typeface="Calibri"/>
                          <a:ea typeface="Calibri"/>
                          <a:cs typeface="Calibri"/>
                          <a:sym typeface="Calibri"/>
                        </a:rPr>
                        <a:t>Program Name</a:t>
                      </a:r>
                      <a:endParaRPr sz="2400" b="1" dirty="0">
                        <a:solidFill>
                          <a:srgbClr val="FFFFFF"/>
                        </a:solidFill>
                        <a:latin typeface="Calibri"/>
                        <a:ea typeface="Calibri"/>
                        <a:cs typeface="Calibri"/>
                        <a:sym typeface="Calibri"/>
                      </a:endParaRPr>
                    </a:p>
                  </a:txBody>
                  <a:tcPr marL="38100" marR="38100" marT="25400" marB="2540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E97132"/>
                    </a:solidFill>
                  </a:tcPr>
                </a:tc>
                <a:tc>
                  <a:txBody>
                    <a:bodyPr/>
                    <a:lstStyle/>
                    <a:p>
                      <a:pPr marL="0" lvl="0" indent="0" algn="ctr" rtl="0">
                        <a:lnSpc>
                          <a:spcPct val="115000"/>
                        </a:lnSpc>
                        <a:spcBef>
                          <a:spcPts val="0"/>
                        </a:spcBef>
                        <a:spcAft>
                          <a:spcPts val="0"/>
                        </a:spcAft>
                        <a:buNone/>
                      </a:pPr>
                      <a:r>
                        <a:rPr lang="en" sz="2300" b="1" dirty="0">
                          <a:solidFill>
                            <a:srgbClr val="FFFFFF"/>
                          </a:solidFill>
                          <a:latin typeface="Calibri"/>
                          <a:ea typeface="Calibri"/>
                          <a:cs typeface="Calibri"/>
                          <a:sym typeface="Calibri"/>
                        </a:rPr>
                        <a:t>Fall 2023</a:t>
                      </a:r>
                      <a:endParaRPr sz="2300" b="1" dirty="0">
                        <a:solidFill>
                          <a:srgbClr val="FFFFFF"/>
                        </a:solidFill>
                        <a:latin typeface="Calibri"/>
                        <a:ea typeface="Calibri"/>
                        <a:cs typeface="Calibri"/>
                        <a:sym typeface="Calibri"/>
                      </a:endParaRPr>
                    </a:p>
                    <a:p>
                      <a:pPr marL="0" lvl="0" indent="0" algn="ctr" rtl="0">
                        <a:lnSpc>
                          <a:spcPct val="115000"/>
                        </a:lnSpc>
                        <a:spcBef>
                          <a:spcPts val="0"/>
                        </a:spcBef>
                        <a:spcAft>
                          <a:spcPts val="0"/>
                        </a:spcAft>
                        <a:buNone/>
                      </a:pPr>
                      <a:r>
                        <a:rPr lang="en" sz="2300" b="1" dirty="0">
                          <a:solidFill>
                            <a:srgbClr val="FFFFFF"/>
                          </a:solidFill>
                          <a:latin typeface="Calibri"/>
                          <a:ea typeface="Calibri"/>
                          <a:cs typeface="Calibri"/>
                          <a:sym typeface="Calibri"/>
                        </a:rPr>
                        <a:t>New Students</a:t>
                      </a:r>
                      <a:endParaRPr sz="2300" b="1" dirty="0">
                        <a:solidFill>
                          <a:srgbClr val="FFFFFF"/>
                        </a:solidFill>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7132"/>
                    </a:solidFill>
                  </a:tcPr>
                </a:tc>
                <a:tc>
                  <a:txBody>
                    <a:bodyPr/>
                    <a:lstStyle/>
                    <a:p>
                      <a:pPr marL="0" lvl="0" indent="0" algn="ctr" rtl="0">
                        <a:lnSpc>
                          <a:spcPct val="115000"/>
                        </a:lnSpc>
                        <a:spcBef>
                          <a:spcPts val="0"/>
                        </a:spcBef>
                        <a:spcAft>
                          <a:spcPts val="0"/>
                        </a:spcAft>
                        <a:buNone/>
                      </a:pPr>
                      <a:r>
                        <a:rPr lang="en" sz="2300" b="1" dirty="0">
                          <a:solidFill>
                            <a:srgbClr val="FFFFFF"/>
                          </a:solidFill>
                          <a:latin typeface="Calibri"/>
                          <a:ea typeface="Calibri"/>
                          <a:cs typeface="Calibri"/>
                          <a:sym typeface="Calibri"/>
                        </a:rPr>
                        <a:t>Spring 2024</a:t>
                      </a:r>
                      <a:endParaRPr sz="2300" b="1" dirty="0">
                        <a:solidFill>
                          <a:srgbClr val="FFFFFF"/>
                        </a:solidFill>
                        <a:latin typeface="Calibri"/>
                        <a:ea typeface="Calibri"/>
                        <a:cs typeface="Calibri"/>
                        <a:sym typeface="Calibri"/>
                      </a:endParaRPr>
                    </a:p>
                    <a:p>
                      <a:pPr marL="0" lvl="0" indent="0" algn="ctr" rtl="0">
                        <a:lnSpc>
                          <a:spcPct val="115000"/>
                        </a:lnSpc>
                        <a:spcBef>
                          <a:spcPts val="0"/>
                        </a:spcBef>
                        <a:spcAft>
                          <a:spcPts val="0"/>
                        </a:spcAft>
                        <a:buNone/>
                      </a:pPr>
                      <a:r>
                        <a:rPr lang="en" sz="2300" b="1" dirty="0">
                          <a:solidFill>
                            <a:srgbClr val="FFFFFF"/>
                          </a:solidFill>
                          <a:latin typeface="Calibri"/>
                          <a:ea typeface="Calibri"/>
                          <a:cs typeface="Calibri"/>
                          <a:sym typeface="Calibri"/>
                        </a:rPr>
                        <a:t>New Students</a:t>
                      </a:r>
                      <a:endParaRPr sz="2300" b="1" dirty="0">
                        <a:solidFill>
                          <a:srgbClr val="FFFFFF"/>
                        </a:solidFill>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7132"/>
                    </a:solidFill>
                  </a:tcPr>
                </a:tc>
                <a:tc>
                  <a:txBody>
                    <a:bodyPr/>
                    <a:lstStyle/>
                    <a:p>
                      <a:pPr marL="0" lvl="0" indent="0" algn="ctr" rtl="0">
                        <a:lnSpc>
                          <a:spcPct val="115000"/>
                        </a:lnSpc>
                        <a:spcBef>
                          <a:spcPts val="0"/>
                        </a:spcBef>
                        <a:spcAft>
                          <a:spcPts val="0"/>
                        </a:spcAft>
                        <a:buNone/>
                      </a:pPr>
                      <a:r>
                        <a:rPr lang="en" sz="2300" b="1" dirty="0">
                          <a:solidFill>
                            <a:srgbClr val="FFFFFF"/>
                          </a:solidFill>
                          <a:latin typeface="Calibri"/>
                          <a:ea typeface="Calibri"/>
                          <a:cs typeface="Calibri"/>
                          <a:sym typeface="Calibri"/>
                        </a:rPr>
                        <a:t>Year 1</a:t>
                      </a:r>
                      <a:endParaRPr sz="2300" b="1" dirty="0">
                        <a:solidFill>
                          <a:srgbClr val="FFFFFF"/>
                        </a:solidFill>
                        <a:latin typeface="Calibri"/>
                        <a:ea typeface="Calibri"/>
                        <a:cs typeface="Calibri"/>
                        <a:sym typeface="Calibri"/>
                      </a:endParaRPr>
                    </a:p>
                    <a:p>
                      <a:pPr marL="0" lvl="0" indent="0" algn="ctr" rtl="0">
                        <a:lnSpc>
                          <a:spcPct val="115000"/>
                        </a:lnSpc>
                        <a:spcBef>
                          <a:spcPts val="0"/>
                        </a:spcBef>
                        <a:spcAft>
                          <a:spcPts val="0"/>
                        </a:spcAft>
                        <a:buNone/>
                      </a:pPr>
                      <a:r>
                        <a:rPr lang="en" sz="2300" b="1" dirty="0">
                          <a:solidFill>
                            <a:srgbClr val="FFFFFF"/>
                          </a:solidFill>
                          <a:latin typeface="Calibri"/>
                          <a:ea typeface="Calibri"/>
                          <a:cs typeface="Calibri"/>
                          <a:sym typeface="Calibri"/>
                        </a:rPr>
                        <a:t>New Students</a:t>
                      </a:r>
                      <a:endParaRPr sz="2300" b="1" dirty="0">
                        <a:solidFill>
                          <a:srgbClr val="FFFFFF"/>
                        </a:solidFill>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7132"/>
                    </a:solidFill>
                  </a:tcPr>
                </a:tc>
                <a:extLst>
                  <a:ext uri="{0D108BD9-81ED-4DB2-BD59-A6C34878D82A}">
                    <a16:rowId xmlns:a16="http://schemas.microsoft.com/office/drawing/2014/main" val="10000"/>
                  </a:ext>
                </a:extLst>
              </a:tr>
              <a:tr h="457200">
                <a:tc>
                  <a:txBody>
                    <a:bodyPr/>
                    <a:lstStyle/>
                    <a:p>
                      <a:pPr marL="0" lvl="0" indent="0" algn="ctr" rtl="0">
                        <a:lnSpc>
                          <a:spcPct val="115000"/>
                        </a:lnSpc>
                        <a:spcBef>
                          <a:spcPts val="0"/>
                        </a:spcBef>
                        <a:spcAft>
                          <a:spcPts val="0"/>
                        </a:spcAft>
                        <a:buNone/>
                      </a:pPr>
                      <a:r>
                        <a:rPr lang="en" sz="2000" dirty="0">
                          <a:latin typeface="Calibri"/>
                          <a:ea typeface="Calibri"/>
                          <a:cs typeface="Calibri"/>
                          <a:sym typeface="Calibri"/>
                        </a:rPr>
                        <a:t>Alabama A&amp;M Univerity</a:t>
                      </a:r>
                      <a:endParaRPr sz="2000"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dirty="0">
                          <a:latin typeface="Calibri"/>
                          <a:ea typeface="Calibri"/>
                          <a:cs typeface="Calibri"/>
                          <a:sym typeface="Calibri"/>
                        </a:rPr>
                        <a:t>AAMUteach</a:t>
                      </a:r>
                      <a:endParaRPr sz="2000" dirty="0">
                        <a:latin typeface="Calibri"/>
                        <a:ea typeface="Calibri"/>
                        <a:cs typeface="Calibri"/>
                        <a:sym typeface="Calibri"/>
                      </a:endParaRPr>
                    </a:p>
                  </a:txBody>
                  <a:tcPr marL="38100" marR="38100" marT="25400" marB="2540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dirty="0">
                          <a:latin typeface="Calibri"/>
                          <a:ea typeface="Calibri"/>
                          <a:cs typeface="Calibri"/>
                          <a:sym typeface="Calibri"/>
                        </a:rPr>
                        <a:t>37</a:t>
                      </a:r>
                      <a:endParaRPr sz="2000"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dirty="0">
                          <a:latin typeface="Calibri"/>
                          <a:ea typeface="Calibri"/>
                          <a:cs typeface="Calibri"/>
                          <a:sym typeface="Calibri"/>
                        </a:rPr>
                        <a:t>16</a:t>
                      </a:r>
                      <a:endParaRPr sz="2000"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b="1">
                          <a:latin typeface="Calibri"/>
                          <a:ea typeface="Calibri"/>
                          <a:cs typeface="Calibri"/>
                          <a:sym typeface="Calibri"/>
                        </a:rPr>
                        <a:t>53</a:t>
                      </a:r>
                      <a:endParaRPr sz="2000" b="1">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57200">
                <a:tc>
                  <a:txBody>
                    <a:bodyPr/>
                    <a:lstStyle/>
                    <a:p>
                      <a:pPr marL="0" lvl="0" indent="0" algn="ctr" rtl="0">
                        <a:lnSpc>
                          <a:spcPct val="115000"/>
                        </a:lnSpc>
                        <a:spcBef>
                          <a:spcPts val="0"/>
                        </a:spcBef>
                        <a:spcAft>
                          <a:spcPts val="0"/>
                        </a:spcAft>
                        <a:buNone/>
                      </a:pPr>
                      <a:r>
                        <a:rPr lang="en" sz="2000" dirty="0">
                          <a:latin typeface="Calibri"/>
                          <a:ea typeface="Calibri"/>
                          <a:cs typeface="Calibri"/>
                          <a:sym typeface="Calibri"/>
                        </a:rPr>
                        <a:t>Athens State University</a:t>
                      </a:r>
                      <a:endParaRPr sz="2000"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dirty="0">
                          <a:latin typeface="Calibri"/>
                          <a:ea typeface="Calibri"/>
                          <a:cs typeface="Calibri"/>
                          <a:sym typeface="Calibri"/>
                        </a:rPr>
                        <a:t>Athens State Teach</a:t>
                      </a:r>
                      <a:endParaRPr sz="2000" dirty="0">
                        <a:latin typeface="Calibri"/>
                        <a:ea typeface="Calibri"/>
                        <a:cs typeface="Calibri"/>
                        <a:sym typeface="Calibri"/>
                      </a:endParaRPr>
                    </a:p>
                  </a:txBody>
                  <a:tcPr marL="38100" marR="38100" marT="25400" marB="2540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dirty="0">
                          <a:latin typeface="Calibri"/>
                          <a:ea typeface="Calibri"/>
                          <a:cs typeface="Calibri"/>
                          <a:sym typeface="Calibri"/>
                        </a:rPr>
                        <a:t>12</a:t>
                      </a:r>
                      <a:endParaRPr sz="2000"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dirty="0">
                          <a:latin typeface="Calibri"/>
                          <a:ea typeface="Calibri"/>
                          <a:cs typeface="Calibri"/>
                          <a:sym typeface="Calibri"/>
                        </a:rPr>
                        <a:t>6</a:t>
                      </a:r>
                      <a:endParaRPr sz="2000"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b="1">
                          <a:latin typeface="Calibri"/>
                          <a:ea typeface="Calibri"/>
                          <a:cs typeface="Calibri"/>
                          <a:sym typeface="Calibri"/>
                        </a:rPr>
                        <a:t>18</a:t>
                      </a:r>
                      <a:endParaRPr sz="2000" b="1">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57200">
                <a:tc>
                  <a:txBody>
                    <a:bodyPr/>
                    <a:lstStyle/>
                    <a:p>
                      <a:pPr marL="0" lvl="0" indent="0" algn="ctr" rtl="0">
                        <a:lnSpc>
                          <a:spcPct val="115000"/>
                        </a:lnSpc>
                        <a:spcBef>
                          <a:spcPts val="0"/>
                        </a:spcBef>
                        <a:spcAft>
                          <a:spcPts val="0"/>
                        </a:spcAft>
                        <a:buNone/>
                      </a:pPr>
                      <a:r>
                        <a:rPr lang="en" sz="2000">
                          <a:latin typeface="Calibri"/>
                          <a:ea typeface="Calibri"/>
                          <a:cs typeface="Calibri"/>
                          <a:sym typeface="Calibri"/>
                        </a:rPr>
                        <a:t>Auburn University</a:t>
                      </a:r>
                      <a:endParaRPr sz="200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dirty="0">
                          <a:latin typeface="Calibri"/>
                          <a:ea typeface="Calibri"/>
                          <a:cs typeface="Calibri"/>
                          <a:sym typeface="Calibri"/>
                        </a:rPr>
                        <a:t>AUTeach</a:t>
                      </a:r>
                      <a:endParaRPr sz="2000" dirty="0">
                        <a:latin typeface="Calibri"/>
                        <a:ea typeface="Calibri"/>
                        <a:cs typeface="Calibri"/>
                        <a:sym typeface="Calibri"/>
                      </a:endParaRPr>
                    </a:p>
                  </a:txBody>
                  <a:tcPr marL="38100" marR="38100" marT="25400" marB="2540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a:latin typeface="Calibri"/>
                          <a:ea typeface="Calibri"/>
                          <a:cs typeface="Calibri"/>
                          <a:sym typeface="Calibri"/>
                        </a:rPr>
                        <a:t>16</a:t>
                      </a:r>
                      <a:endParaRPr sz="200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dirty="0">
                          <a:latin typeface="Calibri"/>
                          <a:ea typeface="Calibri"/>
                          <a:cs typeface="Calibri"/>
                          <a:sym typeface="Calibri"/>
                        </a:rPr>
                        <a:t>26</a:t>
                      </a:r>
                      <a:endParaRPr sz="2000"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b="1">
                          <a:latin typeface="Calibri"/>
                          <a:ea typeface="Calibri"/>
                          <a:cs typeface="Calibri"/>
                          <a:sym typeface="Calibri"/>
                        </a:rPr>
                        <a:t>42</a:t>
                      </a:r>
                      <a:endParaRPr sz="2000" b="1">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57200">
                <a:tc>
                  <a:txBody>
                    <a:bodyPr/>
                    <a:lstStyle/>
                    <a:p>
                      <a:pPr marL="0" lvl="0" indent="0" algn="ctr" rtl="0">
                        <a:lnSpc>
                          <a:spcPct val="115000"/>
                        </a:lnSpc>
                        <a:spcBef>
                          <a:spcPts val="0"/>
                        </a:spcBef>
                        <a:spcAft>
                          <a:spcPts val="0"/>
                        </a:spcAft>
                        <a:buNone/>
                      </a:pPr>
                      <a:r>
                        <a:rPr lang="en" sz="2000" dirty="0">
                          <a:latin typeface="Calibri"/>
                          <a:ea typeface="Calibri"/>
                          <a:cs typeface="Calibri"/>
                          <a:sym typeface="Calibri"/>
                        </a:rPr>
                        <a:t>Auburn University at Montgomery</a:t>
                      </a:r>
                      <a:endParaRPr sz="2000"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dirty="0">
                          <a:latin typeface="Calibri"/>
                          <a:ea typeface="Calibri"/>
                          <a:cs typeface="Calibri"/>
                          <a:sym typeface="Calibri"/>
                        </a:rPr>
                        <a:t>AUMTeach</a:t>
                      </a:r>
                      <a:endParaRPr sz="2000" dirty="0">
                        <a:latin typeface="Calibri"/>
                        <a:ea typeface="Calibri"/>
                        <a:cs typeface="Calibri"/>
                        <a:sym typeface="Calibri"/>
                      </a:endParaRPr>
                    </a:p>
                  </a:txBody>
                  <a:tcPr marL="38100" marR="38100" marT="25400" marB="2540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dirty="0">
                          <a:latin typeface="Calibri"/>
                          <a:ea typeface="Calibri"/>
                          <a:cs typeface="Calibri"/>
                          <a:sym typeface="Calibri"/>
                        </a:rPr>
                        <a:t>32</a:t>
                      </a:r>
                      <a:endParaRPr sz="2000"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dirty="0">
                          <a:latin typeface="Calibri"/>
                          <a:ea typeface="Calibri"/>
                          <a:cs typeface="Calibri"/>
                          <a:sym typeface="Calibri"/>
                        </a:rPr>
                        <a:t>11</a:t>
                      </a:r>
                      <a:endParaRPr sz="2000"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b="1" dirty="0">
                          <a:latin typeface="Calibri"/>
                          <a:ea typeface="Calibri"/>
                          <a:cs typeface="Calibri"/>
                          <a:sym typeface="Calibri"/>
                        </a:rPr>
                        <a:t>43</a:t>
                      </a:r>
                      <a:endParaRPr sz="2000" b="1"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57200">
                <a:tc>
                  <a:txBody>
                    <a:bodyPr/>
                    <a:lstStyle/>
                    <a:p>
                      <a:pPr marL="0" lvl="0" indent="0" algn="ctr" rtl="0">
                        <a:lnSpc>
                          <a:spcPct val="115000"/>
                        </a:lnSpc>
                        <a:spcBef>
                          <a:spcPts val="0"/>
                        </a:spcBef>
                        <a:spcAft>
                          <a:spcPts val="0"/>
                        </a:spcAft>
                        <a:buNone/>
                      </a:pPr>
                      <a:r>
                        <a:rPr lang="en" sz="2000">
                          <a:latin typeface="Calibri"/>
                          <a:ea typeface="Calibri"/>
                          <a:cs typeface="Calibri"/>
                          <a:sym typeface="Calibri"/>
                        </a:rPr>
                        <a:t>University of South Alabama</a:t>
                      </a:r>
                      <a:endParaRPr sz="200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dirty="0">
                          <a:latin typeface="Calibri"/>
                          <a:ea typeface="Calibri"/>
                          <a:cs typeface="Calibri"/>
                          <a:sym typeface="Calibri"/>
                        </a:rPr>
                        <a:t>UTeach South</a:t>
                      </a:r>
                      <a:endParaRPr sz="2000" dirty="0">
                        <a:latin typeface="Calibri"/>
                        <a:ea typeface="Calibri"/>
                        <a:cs typeface="Calibri"/>
                        <a:sym typeface="Calibri"/>
                      </a:endParaRPr>
                    </a:p>
                  </a:txBody>
                  <a:tcPr marL="38100" marR="38100" marT="25400" marB="2540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dirty="0">
                          <a:latin typeface="Calibri"/>
                          <a:ea typeface="Calibri"/>
                          <a:cs typeface="Calibri"/>
                          <a:sym typeface="Calibri"/>
                        </a:rPr>
                        <a:t>22</a:t>
                      </a:r>
                      <a:endParaRPr sz="2000"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dirty="0">
                          <a:latin typeface="Calibri"/>
                          <a:ea typeface="Calibri"/>
                          <a:cs typeface="Calibri"/>
                          <a:sym typeface="Calibri"/>
                        </a:rPr>
                        <a:t>28</a:t>
                      </a:r>
                      <a:endParaRPr sz="2000"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b="1" dirty="0">
                          <a:latin typeface="Calibri"/>
                          <a:ea typeface="Calibri"/>
                          <a:cs typeface="Calibri"/>
                          <a:sym typeface="Calibri"/>
                        </a:rPr>
                        <a:t>50</a:t>
                      </a:r>
                      <a:endParaRPr sz="2000" b="1"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57200">
                <a:tc>
                  <a:txBody>
                    <a:bodyPr/>
                    <a:lstStyle/>
                    <a:p>
                      <a:pPr marL="0" lvl="0" indent="0" algn="ctr" rtl="0">
                        <a:lnSpc>
                          <a:spcPct val="115000"/>
                        </a:lnSpc>
                        <a:spcBef>
                          <a:spcPts val="0"/>
                        </a:spcBef>
                        <a:spcAft>
                          <a:spcPts val="0"/>
                        </a:spcAft>
                        <a:buNone/>
                      </a:pPr>
                      <a:r>
                        <a:rPr lang="en" sz="2000" dirty="0">
                          <a:latin typeface="Calibri"/>
                          <a:ea typeface="Calibri"/>
                          <a:cs typeface="Calibri"/>
                          <a:sym typeface="Calibri"/>
                        </a:rPr>
                        <a:t>University of West Alabama</a:t>
                      </a:r>
                      <a:endParaRPr sz="2000"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dirty="0">
                          <a:latin typeface="Calibri"/>
                          <a:ea typeface="Calibri"/>
                          <a:cs typeface="Calibri"/>
                          <a:sym typeface="Calibri"/>
                        </a:rPr>
                        <a:t>UWA-Teach</a:t>
                      </a:r>
                      <a:endParaRPr sz="2000" dirty="0">
                        <a:latin typeface="Calibri"/>
                        <a:ea typeface="Calibri"/>
                        <a:cs typeface="Calibri"/>
                        <a:sym typeface="Calibri"/>
                      </a:endParaRPr>
                    </a:p>
                  </a:txBody>
                  <a:tcPr marL="38100" marR="38100" marT="25400" marB="2540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a:latin typeface="Calibri"/>
                          <a:ea typeface="Calibri"/>
                          <a:cs typeface="Calibri"/>
                          <a:sym typeface="Calibri"/>
                        </a:rPr>
                        <a:t>11</a:t>
                      </a:r>
                      <a:endParaRPr sz="200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dirty="0">
                          <a:latin typeface="Calibri"/>
                          <a:ea typeface="Calibri"/>
                          <a:cs typeface="Calibri"/>
                          <a:sym typeface="Calibri"/>
                        </a:rPr>
                        <a:t>12</a:t>
                      </a:r>
                      <a:endParaRPr sz="2000"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b="1" dirty="0">
                          <a:latin typeface="Calibri"/>
                          <a:ea typeface="Calibri"/>
                          <a:cs typeface="Calibri"/>
                          <a:sym typeface="Calibri"/>
                        </a:rPr>
                        <a:t>23</a:t>
                      </a:r>
                      <a:endParaRPr sz="2000" b="1"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65760">
                <a:tc gridSpan="2">
                  <a:txBody>
                    <a:bodyPr/>
                    <a:lstStyle/>
                    <a:p>
                      <a:pPr marL="0" lvl="0" indent="0" algn="ctr" rtl="0">
                        <a:lnSpc>
                          <a:spcPct val="115000"/>
                        </a:lnSpc>
                        <a:spcBef>
                          <a:spcPts val="0"/>
                        </a:spcBef>
                        <a:spcAft>
                          <a:spcPts val="0"/>
                        </a:spcAft>
                        <a:buNone/>
                      </a:pPr>
                      <a:r>
                        <a:rPr lang="en" sz="2100" b="1" dirty="0">
                          <a:latin typeface="Calibri"/>
                          <a:ea typeface="Calibri"/>
                          <a:cs typeface="Calibri"/>
                          <a:sym typeface="Calibri"/>
                        </a:rPr>
                        <a:t>TOTALS</a:t>
                      </a:r>
                      <a:endParaRPr sz="2100" b="1"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7C7AC"/>
                    </a:solidFill>
                  </a:tcPr>
                </a:tc>
                <a:tc hMerge="1">
                  <a:txBody>
                    <a:bodyPr/>
                    <a:lstStyle/>
                    <a:p>
                      <a:pPr marL="0" lvl="0" indent="0" algn="ctr" rtl="0">
                        <a:lnSpc>
                          <a:spcPct val="115000"/>
                        </a:lnSpc>
                        <a:spcBef>
                          <a:spcPts val="0"/>
                        </a:spcBef>
                        <a:spcAft>
                          <a:spcPts val="0"/>
                        </a:spcAft>
                        <a:buNone/>
                      </a:pPr>
                      <a:endParaRPr sz="2100" b="1">
                        <a:latin typeface="Calibri"/>
                        <a:ea typeface="Calibri"/>
                        <a:cs typeface="Calibri"/>
                        <a:sym typeface="Calibri"/>
                      </a:endParaRPr>
                    </a:p>
                  </a:txBody>
                  <a:tcPr marL="38100" marR="38100" marT="25400" marB="2540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7C7AC"/>
                    </a:solidFill>
                  </a:tcPr>
                </a:tc>
                <a:tc>
                  <a:txBody>
                    <a:bodyPr/>
                    <a:lstStyle/>
                    <a:p>
                      <a:pPr marL="0" lvl="0" indent="0" algn="ctr" rtl="0">
                        <a:lnSpc>
                          <a:spcPct val="115000"/>
                        </a:lnSpc>
                        <a:spcBef>
                          <a:spcPts val="0"/>
                        </a:spcBef>
                        <a:spcAft>
                          <a:spcPts val="0"/>
                        </a:spcAft>
                        <a:buNone/>
                      </a:pPr>
                      <a:r>
                        <a:rPr lang="en" sz="2100" b="1" dirty="0">
                          <a:latin typeface="Calibri"/>
                          <a:ea typeface="Calibri"/>
                          <a:cs typeface="Calibri"/>
                          <a:sym typeface="Calibri"/>
                        </a:rPr>
                        <a:t>130</a:t>
                      </a:r>
                      <a:endParaRPr sz="2100" b="1"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7C7AC"/>
                    </a:solidFill>
                  </a:tcPr>
                </a:tc>
                <a:tc>
                  <a:txBody>
                    <a:bodyPr/>
                    <a:lstStyle/>
                    <a:p>
                      <a:pPr marL="0" lvl="0" indent="0" algn="ctr" rtl="0">
                        <a:lnSpc>
                          <a:spcPct val="115000"/>
                        </a:lnSpc>
                        <a:spcBef>
                          <a:spcPts val="0"/>
                        </a:spcBef>
                        <a:spcAft>
                          <a:spcPts val="0"/>
                        </a:spcAft>
                        <a:buNone/>
                      </a:pPr>
                      <a:r>
                        <a:rPr lang="en" sz="2100" b="1" dirty="0">
                          <a:latin typeface="Calibri"/>
                          <a:ea typeface="Calibri"/>
                          <a:cs typeface="Calibri"/>
                          <a:sym typeface="Calibri"/>
                        </a:rPr>
                        <a:t>99</a:t>
                      </a:r>
                      <a:endParaRPr sz="2100" b="1"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7C7AC"/>
                    </a:solidFill>
                  </a:tcPr>
                </a:tc>
                <a:tc>
                  <a:txBody>
                    <a:bodyPr/>
                    <a:lstStyle/>
                    <a:p>
                      <a:pPr marL="0" lvl="0" indent="0" algn="ctr" rtl="0">
                        <a:lnSpc>
                          <a:spcPct val="115000"/>
                        </a:lnSpc>
                        <a:spcBef>
                          <a:spcPts val="0"/>
                        </a:spcBef>
                        <a:spcAft>
                          <a:spcPts val="0"/>
                        </a:spcAft>
                        <a:buNone/>
                      </a:pPr>
                      <a:r>
                        <a:rPr lang="en" sz="2100" b="1" dirty="0">
                          <a:latin typeface="Calibri"/>
                          <a:ea typeface="Calibri"/>
                          <a:cs typeface="Calibri"/>
                          <a:sym typeface="Calibri"/>
                        </a:rPr>
                        <a:t>229</a:t>
                      </a:r>
                      <a:endParaRPr sz="2100" b="1"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7C7AC"/>
                    </a:solidFill>
                  </a:tcPr>
                </a:tc>
                <a:extLst>
                  <a:ext uri="{0D108BD9-81ED-4DB2-BD59-A6C34878D82A}">
                    <a16:rowId xmlns:a16="http://schemas.microsoft.com/office/drawing/2014/main" val="10007"/>
                  </a:ext>
                </a:extLst>
              </a:tr>
              <a:tr h="131142">
                <a:tc>
                  <a:txBody>
                    <a:bodyPr/>
                    <a:lstStyle/>
                    <a:p>
                      <a:pPr marL="0" lvl="0" indent="0" algn="l" rtl="0">
                        <a:spcBef>
                          <a:spcPts val="0"/>
                        </a:spcBef>
                        <a:spcAft>
                          <a:spcPts val="0"/>
                        </a:spcAft>
                        <a:buNone/>
                      </a:pPr>
                      <a:endParaRPr sz="1000" dirty="0"/>
                    </a:p>
                  </a:txBody>
                  <a:tcPr marL="38100" marR="381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500"/>
                    </a:p>
                  </a:txBody>
                  <a:tcPr marL="38100" marR="38100" marT="25400" marB="25400" anchor="ctr">
                    <a:lnL w="9525" cap="flat" cmpd="sng" algn="ctr">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500"/>
                    </a:p>
                  </a:txBody>
                  <a:tcPr marL="38100" marR="381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500"/>
                    </a:p>
                  </a:txBody>
                  <a:tcPr marL="38100" marR="381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500"/>
                    </a:p>
                  </a:txBody>
                  <a:tcPr marL="38100" marR="381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640080">
                <a:tc>
                  <a:txBody>
                    <a:bodyPr/>
                    <a:lstStyle/>
                    <a:p>
                      <a:pPr marL="0" lvl="0" indent="0" algn="ctr" rtl="0">
                        <a:lnSpc>
                          <a:spcPct val="115000"/>
                        </a:lnSpc>
                        <a:spcBef>
                          <a:spcPts val="0"/>
                        </a:spcBef>
                        <a:spcAft>
                          <a:spcPts val="0"/>
                        </a:spcAft>
                        <a:buNone/>
                      </a:pPr>
                      <a:r>
                        <a:rPr lang="en" sz="2000" dirty="0">
                          <a:latin typeface="Calibri" panose="020F0502020204030204" pitchFamily="34" charset="0"/>
                          <a:ea typeface="Calibri" panose="020F0502020204030204" pitchFamily="34" charset="0"/>
                          <a:cs typeface="Calibri" panose="020F0502020204030204" pitchFamily="34" charset="0"/>
                        </a:rPr>
                        <a:t>University of Alabama</a:t>
                      </a:r>
                    </a:p>
                    <a:p>
                      <a:pPr marL="0" lvl="0" indent="0" algn="ctr" rtl="0">
                        <a:lnSpc>
                          <a:spcPct val="115000"/>
                        </a:lnSpc>
                        <a:spcBef>
                          <a:spcPts val="0"/>
                        </a:spcBef>
                        <a:spcAft>
                          <a:spcPts val="0"/>
                        </a:spcAft>
                        <a:buNone/>
                      </a:pPr>
                      <a:r>
                        <a:rPr lang="en" sz="2000" dirty="0">
                          <a:latin typeface="Calibri" panose="020F0502020204030204" pitchFamily="34" charset="0"/>
                          <a:ea typeface="Calibri" panose="020F0502020204030204" pitchFamily="34" charset="0"/>
                          <a:cs typeface="Calibri" panose="020F0502020204030204" pitchFamily="34" charset="0"/>
                        </a:rPr>
                        <a:t>at Birmingham</a:t>
                      </a:r>
                      <a:endParaRPr sz="2000" dirty="0">
                        <a:latin typeface="Calibri" panose="020F0502020204030204" pitchFamily="34" charset="0"/>
                        <a:ea typeface="Calibri" panose="020F0502020204030204" pitchFamily="34" charset="0"/>
                        <a:cs typeface="Calibri" panose="020F0502020204030204" pitchFamily="34" charset="0"/>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dirty="0">
                          <a:latin typeface="Calibri" panose="020F0502020204030204" pitchFamily="34" charset="0"/>
                          <a:ea typeface="Calibri" panose="020F0502020204030204" pitchFamily="34" charset="0"/>
                          <a:cs typeface="Calibri" panose="020F0502020204030204" pitchFamily="34" charset="0"/>
                        </a:rPr>
                        <a:t>UABTeach</a:t>
                      </a:r>
                      <a:endParaRPr sz="2500" dirty="0">
                        <a:latin typeface="Calibri" panose="020F0502020204030204" pitchFamily="34" charset="0"/>
                        <a:ea typeface="Calibri" panose="020F0502020204030204" pitchFamily="34" charset="0"/>
                        <a:cs typeface="Calibri" panose="020F0502020204030204" pitchFamily="34" charset="0"/>
                      </a:endParaRPr>
                    </a:p>
                  </a:txBody>
                  <a:tcPr marL="38100" marR="38100" marT="25400" marB="2540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dirty="0">
                          <a:latin typeface="Calibri" panose="020F0502020204030204" pitchFamily="34" charset="0"/>
                          <a:ea typeface="Calibri" panose="020F0502020204030204" pitchFamily="34" charset="0"/>
                          <a:cs typeface="Calibri" panose="020F0502020204030204" pitchFamily="34" charset="0"/>
                        </a:rPr>
                        <a:t>119</a:t>
                      </a:r>
                      <a:endParaRPr sz="2000" dirty="0">
                        <a:latin typeface="Calibri" panose="020F0502020204030204" pitchFamily="34" charset="0"/>
                        <a:ea typeface="Calibri" panose="020F0502020204030204" pitchFamily="34" charset="0"/>
                        <a:cs typeface="Calibri" panose="020F0502020204030204" pitchFamily="34" charset="0"/>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dirty="0">
                          <a:latin typeface="Calibri" panose="020F0502020204030204" pitchFamily="34" charset="0"/>
                          <a:ea typeface="Calibri" panose="020F0502020204030204" pitchFamily="34" charset="0"/>
                          <a:cs typeface="Calibri" panose="020F0502020204030204" pitchFamily="34" charset="0"/>
                        </a:rPr>
                        <a:t>44</a:t>
                      </a:r>
                      <a:endParaRPr sz="2000" dirty="0">
                        <a:latin typeface="Calibri" panose="020F0502020204030204" pitchFamily="34" charset="0"/>
                        <a:ea typeface="Calibri" panose="020F0502020204030204" pitchFamily="34" charset="0"/>
                        <a:cs typeface="Calibri" panose="020F0502020204030204" pitchFamily="34" charset="0"/>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b="1" dirty="0">
                          <a:latin typeface="Calibri" panose="020F0502020204030204" pitchFamily="34" charset="0"/>
                          <a:ea typeface="Calibri" panose="020F0502020204030204" pitchFamily="34" charset="0"/>
                          <a:cs typeface="Calibri" panose="020F0502020204030204" pitchFamily="34" charset="0"/>
                        </a:rPr>
                        <a:t>163</a:t>
                      </a:r>
                      <a:endParaRPr sz="2000" b="1" dirty="0">
                        <a:latin typeface="Calibri" panose="020F0502020204030204" pitchFamily="34" charset="0"/>
                        <a:ea typeface="Calibri" panose="020F0502020204030204" pitchFamily="34" charset="0"/>
                        <a:cs typeface="Calibri" panose="020F0502020204030204" pitchFamily="34" charset="0"/>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365760">
                <a:tc gridSpan="2">
                  <a:txBody>
                    <a:bodyPr/>
                    <a:lstStyle/>
                    <a:p>
                      <a:pPr marL="0" lvl="0" indent="0" algn="ctr" rtl="0">
                        <a:lnSpc>
                          <a:spcPct val="115000"/>
                        </a:lnSpc>
                        <a:spcBef>
                          <a:spcPts val="0"/>
                        </a:spcBef>
                        <a:spcAft>
                          <a:spcPts val="0"/>
                        </a:spcAft>
                        <a:buNone/>
                      </a:pPr>
                      <a:r>
                        <a:rPr lang="en" sz="2100" b="1" dirty="0">
                          <a:latin typeface="Calibri"/>
                          <a:ea typeface="Calibri"/>
                          <a:cs typeface="Calibri"/>
                          <a:sym typeface="Calibri"/>
                        </a:rPr>
                        <a:t>TOTALS w</a:t>
                      </a:r>
                      <a:r>
                        <a:rPr lang="en-US" sz="2100" b="1" dirty="0">
                          <a:latin typeface="Calibri"/>
                          <a:ea typeface="Calibri"/>
                          <a:cs typeface="Calibri"/>
                          <a:sym typeface="Calibri"/>
                        </a:rPr>
                        <a:t>it</a:t>
                      </a:r>
                      <a:r>
                        <a:rPr lang="en" sz="2100" b="1" dirty="0">
                          <a:latin typeface="Calibri"/>
                          <a:ea typeface="Calibri"/>
                          <a:cs typeface="Calibri"/>
                          <a:sym typeface="Calibri"/>
                        </a:rPr>
                        <a:t>h UABTeach</a:t>
                      </a:r>
                      <a:endParaRPr sz="2100" b="1"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A983"/>
                    </a:solidFill>
                  </a:tcPr>
                </a:tc>
                <a:tc hMerge="1">
                  <a:txBody>
                    <a:bodyPr/>
                    <a:lstStyle/>
                    <a:p>
                      <a:pPr marL="0" lvl="0" indent="0" algn="ctr" rtl="0">
                        <a:lnSpc>
                          <a:spcPct val="115000"/>
                        </a:lnSpc>
                        <a:spcBef>
                          <a:spcPts val="0"/>
                        </a:spcBef>
                        <a:spcAft>
                          <a:spcPts val="0"/>
                        </a:spcAft>
                        <a:buNone/>
                      </a:pPr>
                      <a:endParaRPr sz="2100" b="1">
                        <a:latin typeface="Calibri"/>
                        <a:ea typeface="Calibri"/>
                        <a:cs typeface="Calibri"/>
                        <a:sym typeface="Calibri"/>
                      </a:endParaRPr>
                    </a:p>
                  </a:txBody>
                  <a:tcPr marL="38100" marR="38100" marT="25400" marB="2540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A983"/>
                    </a:solidFill>
                  </a:tcPr>
                </a:tc>
                <a:tc>
                  <a:txBody>
                    <a:bodyPr/>
                    <a:lstStyle/>
                    <a:p>
                      <a:pPr marL="0" lvl="0" indent="0" algn="ctr" rtl="0">
                        <a:lnSpc>
                          <a:spcPct val="115000"/>
                        </a:lnSpc>
                        <a:spcBef>
                          <a:spcPts val="0"/>
                        </a:spcBef>
                        <a:spcAft>
                          <a:spcPts val="0"/>
                        </a:spcAft>
                        <a:buNone/>
                      </a:pPr>
                      <a:r>
                        <a:rPr lang="en" sz="2100" b="1" dirty="0">
                          <a:latin typeface="Calibri"/>
                          <a:ea typeface="Calibri"/>
                          <a:cs typeface="Calibri"/>
                          <a:sym typeface="Calibri"/>
                        </a:rPr>
                        <a:t>249</a:t>
                      </a:r>
                      <a:endParaRPr sz="2100" b="1"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A983"/>
                    </a:solidFill>
                  </a:tcPr>
                </a:tc>
                <a:tc>
                  <a:txBody>
                    <a:bodyPr/>
                    <a:lstStyle/>
                    <a:p>
                      <a:pPr marL="0" lvl="0" indent="0" algn="ctr" rtl="0">
                        <a:lnSpc>
                          <a:spcPct val="115000"/>
                        </a:lnSpc>
                        <a:spcBef>
                          <a:spcPts val="0"/>
                        </a:spcBef>
                        <a:spcAft>
                          <a:spcPts val="0"/>
                        </a:spcAft>
                        <a:buNone/>
                      </a:pPr>
                      <a:r>
                        <a:rPr lang="en" sz="2100" b="1" dirty="0">
                          <a:latin typeface="Calibri"/>
                          <a:ea typeface="Calibri"/>
                          <a:cs typeface="Calibri"/>
                          <a:sym typeface="Calibri"/>
                        </a:rPr>
                        <a:t>143</a:t>
                      </a:r>
                      <a:endParaRPr sz="2100" b="1"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A983"/>
                    </a:solidFill>
                  </a:tcPr>
                </a:tc>
                <a:tc>
                  <a:txBody>
                    <a:bodyPr/>
                    <a:lstStyle/>
                    <a:p>
                      <a:pPr marL="0" lvl="0" indent="0" algn="ctr" rtl="0">
                        <a:lnSpc>
                          <a:spcPct val="115000"/>
                        </a:lnSpc>
                        <a:spcBef>
                          <a:spcPts val="0"/>
                        </a:spcBef>
                        <a:spcAft>
                          <a:spcPts val="0"/>
                        </a:spcAft>
                        <a:buNone/>
                      </a:pPr>
                      <a:r>
                        <a:rPr lang="en" sz="2100" b="1" dirty="0">
                          <a:latin typeface="Calibri"/>
                          <a:ea typeface="Calibri"/>
                          <a:cs typeface="Calibri"/>
                          <a:sym typeface="Calibri"/>
                        </a:rPr>
                        <a:t>392</a:t>
                      </a:r>
                      <a:endParaRPr sz="2100" b="1" dirty="0">
                        <a:latin typeface="Calibri"/>
                        <a:ea typeface="Calibri"/>
                        <a:cs typeface="Calibri"/>
                        <a:sym typeface="Calibri"/>
                      </a:endParaRPr>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A983"/>
                    </a:solidFill>
                  </a:tcPr>
                </a:tc>
                <a:extLst>
                  <a:ext uri="{0D108BD9-81ED-4DB2-BD59-A6C34878D82A}">
                    <a16:rowId xmlns:a16="http://schemas.microsoft.com/office/drawing/2014/main" val="10010"/>
                  </a:ext>
                </a:extLst>
              </a:tr>
            </a:tbl>
          </a:graphicData>
        </a:graphic>
      </p:graphicFrame>
      <p:sp>
        <p:nvSpPr>
          <p:cNvPr id="267" name="Google Shape;267;p36"/>
          <p:cNvSpPr txBox="1"/>
          <p:nvPr/>
        </p:nvSpPr>
        <p:spPr>
          <a:xfrm>
            <a:off x="1194999" y="115674"/>
            <a:ext cx="9802000" cy="677068"/>
          </a:xfrm>
          <a:prstGeom prst="rect">
            <a:avLst/>
          </a:prstGeom>
          <a:noFill/>
          <a:ln>
            <a:noFill/>
          </a:ln>
        </p:spPr>
        <p:txBody>
          <a:bodyPr spcFirstLastPara="1" wrap="square" lIns="121900" tIns="121900" rIns="121900" bIns="121900" anchor="ctr" anchorCtr="0">
            <a:spAutoFit/>
          </a:bodyPr>
          <a:lstStyle/>
          <a:p>
            <a:pPr algn="ctr" defTabSz="1219170">
              <a:buClr>
                <a:srgbClr val="000000"/>
              </a:buClr>
            </a:pPr>
            <a:r>
              <a:rPr lang="en" sz="2800" b="1" kern="0" dirty="0">
                <a:latin typeface="Arial"/>
                <a:cs typeface="Arial"/>
                <a:sym typeface="Arial"/>
              </a:rPr>
              <a:t>UTeach Alabama Enrollment in Exploratory Courses </a:t>
            </a:r>
            <a:endParaRPr sz="2800" b="1" kern="0" dirty="0">
              <a:latin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7"/>
          <p:cNvSpPr txBox="1">
            <a:spLocks noGrp="1"/>
          </p:cNvSpPr>
          <p:nvPr>
            <p:ph type="title"/>
          </p:nvPr>
        </p:nvSpPr>
        <p:spPr>
          <a:xfrm>
            <a:off x="838200" y="416224"/>
            <a:ext cx="10515600" cy="992800"/>
          </a:xfrm>
          <a:prstGeom prst="rect">
            <a:avLst/>
          </a:prstGeom>
        </p:spPr>
        <p:txBody>
          <a:bodyPr spcFirstLastPara="1" wrap="square" lIns="91433" tIns="45700" rIns="91433" bIns="45700" anchor="ctr" anchorCtr="0">
            <a:normAutofit/>
          </a:bodyPr>
          <a:lstStyle/>
          <a:p>
            <a:pPr algn="ctr"/>
            <a:r>
              <a:rPr lang="en" dirty="0"/>
              <a:t>Innovative Status Update </a:t>
            </a:r>
            <a:endParaRPr dirty="0"/>
          </a:p>
        </p:txBody>
      </p:sp>
      <p:sp>
        <p:nvSpPr>
          <p:cNvPr id="273" name="Google Shape;273;p37"/>
          <p:cNvSpPr txBox="1">
            <a:spLocks noGrp="1"/>
          </p:cNvSpPr>
          <p:nvPr>
            <p:ph type="body" idx="1"/>
          </p:nvPr>
        </p:nvSpPr>
        <p:spPr>
          <a:xfrm>
            <a:off x="134055" y="1608747"/>
            <a:ext cx="6765758" cy="4199200"/>
          </a:xfrm>
          <a:prstGeom prst="rect">
            <a:avLst/>
          </a:prstGeom>
        </p:spPr>
        <p:txBody>
          <a:bodyPr spcFirstLastPara="1" wrap="square" lIns="91433" tIns="45700" rIns="91433" bIns="45700" anchor="t" anchorCtr="0">
            <a:noAutofit/>
          </a:bodyPr>
          <a:lstStyle/>
          <a:p>
            <a:pPr marL="509689" indent="-342900">
              <a:lnSpc>
                <a:spcPct val="100000"/>
              </a:lnSpc>
              <a:buSzPts val="1630"/>
            </a:pPr>
            <a:r>
              <a:rPr lang="en" dirty="0">
                <a:solidFill>
                  <a:schemeClr val="tx1"/>
                </a:solidFill>
              </a:rPr>
              <a:t>Created a UTeach Alabama Innovative Status application template </a:t>
            </a:r>
            <a:endParaRPr dirty="0">
              <a:solidFill>
                <a:schemeClr val="tx1"/>
              </a:solidFill>
            </a:endParaRPr>
          </a:p>
          <a:p>
            <a:pPr indent="0">
              <a:lnSpc>
                <a:spcPct val="100000"/>
              </a:lnSpc>
              <a:spcBef>
                <a:spcPts val="1600"/>
              </a:spcBef>
              <a:buSzPts val="935"/>
              <a:buNone/>
            </a:pPr>
            <a:endParaRPr sz="1000" dirty="0">
              <a:solidFill>
                <a:schemeClr val="tx1"/>
              </a:solidFill>
            </a:endParaRPr>
          </a:p>
          <a:p>
            <a:pPr marL="509689" indent="-342900">
              <a:lnSpc>
                <a:spcPct val="100000"/>
              </a:lnSpc>
              <a:spcBef>
                <a:spcPts val="1600"/>
              </a:spcBef>
              <a:buSzPts val="1630"/>
            </a:pPr>
            <a:r>
              <a:rPr lang="en" dirty="0">
                <a:solidFill>
                  <a:schemeClr val="tx1"/>
                </a:solidFill>
              </a:rPr>
              <a:t>Application Review Complete</a:t>
            </a:r>
            <a:endParaRPr dirty="0">
              <a:solidFill>
                <a:schemeClr val="tx1"/>
              </a:solidFill>
            </a:endParaRPr>
          </a:p>
          <a:p>
            <a:pPr indent="0">
              <a:lnSpc>
                <a:spcPct val="100000"/>
              </a:lnSpc>
              <a:spcBef>
                <a:spcPts val="1600"/>
              </a:spcBef>
              <a:buSzPts val="935"/>
              <a:buNone/>
            </a:pPr>
            <a:endParaRPr sz="1000" dirty="0">
              <a:solidFill>
                <a:schemeClr val="tx1"/>
              </a:solidFill>
            </a:endParaRPr>
          </a:p>
          <a:p>
            <a:pPr marL="509689" indent="-342900">
              <a:lnSpc>
                <a:spcPct val="100000"/>
              </a:lnSpc>
              <a:spcBef>
                <a:spcPts val="1600"/>
              </a:spcBef>
              <a:buSzPts val="1630"/>
            </a:pPr>
            <a:r>
              <a:rPr lang="en" dirty="0">
                <a:solidFill>
                  <a:schemeClr val="tx1"/>
                </a:solidFill>
              </a:rPr>
              <a:t>ALSDE Working Group (February 7)</a:t>
            </a:r>
            <a:endParaRPr dirty="0">
              <a:solidFill>
                <a:schemeClr val="tx1"/>
              </a:solidFill>
            </a:endParaRPr>
          </a:p>
          <a:p>
            <a:pPr indent="0">
              <a:lnSpc>
                <a:spcPct val="100000"/>
              </a:lnSpc>
              <a:spcBef>
                <a:spcPts val="1600"/>
              </a:spcBef>
              <a:buSzPts val="935"/>
              <a:buNone/>
            </a:pPr>
            <a:r>
              <a:rPr lang="en" sz="1000" dirty="0">
                <a:solidFill>
                  <a:schemeClr val="tx1"/>
                </a:solidFill>
              </a:rPr>
              <a:t> </a:t>
            </a:r>
            <a:endParaRPr sz="1000" dirty="0">
              <a:solidFill>
                <a:schemeClr val="tx1"/>
              </a:solidFill>
            </a:endParaRPr>
          </a:p>
          <a:p>
            <a:pPr marL="509689" indent="-342900">
              <a:lnSpc>
                <a:spcPct val="100000"/>
              </a:lnSpc>
              <a:spcBef>
                <a:spcPts val="1600"/>
              </a:spcBef>
              <a:buSzPts val="1630"/>
            </a:pPr>
            <a:r>
              <a:rPr lang="en" dirty="0">
                <a:solidFill>
                  <a:schemeClr val="tx1"/>
                </a:solidFill>
              </a:rPr>
              <a:t>ALSDE Board Meeting (March 14)</a:t>
            </a:r>
            <a:endParaRPr dirty="0">
              <a:solidFill>
                <a:schemeClr val="tx1"/>
              </a:solidFill>
            </a:endParaRPr>
          </a:p>
        </p:txBody>
      </p:sp>
      <p:sp>
        <p:nvSpPr>
          <p:cNvPr id="274" name="Google Shape;274;p37"/>
          <p:cNvSpPr txBox="1"/>
          <p:nvPr/>
        </p:nvSpPr>
        <p:spPr>
          <a:xfrm>
            <a:off x="8675067" y="4572000"/>
            <a:ext cx="2061200" cy="13484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2400" kern="0">
              <a:solidFill>
                <a:srgbClr val="595959"/>
              </a:solidFill>
              <a:latin typeface="Arial"/>
              <a:cs typeface="Arial"/>
              <a:sym typeface="Arial"/>
            </a:endParaRPr>
          </a:p>
        </p:txBody>
      </p:sp>
      <p:pic>
        <p:nvPicPr>
          <p:cNvPr id="275" name="Google Shape;275;p37"/>
          <p:cNvPicPr preferRelativeResize="0">
            <a:picLocks noChangeAspect="1"/>
          </p:cNvPicPr>
          <p:nvPr/>
        </p:nvPicPr>
        <p:blipFill>
          <a:blip r:embed="rId3">
            <a:alphaModFix/>
          </a:blip>
          <a:stretch>
            <a:fillRect/>
          </a:stretch>
        </p:blipFill>
        <p:spPr>
          <a:xfrm>
            <a:off x="6425079" y="1962150"/>
            <a:ext cx="4798803" cy="3200400"/>
          </a:xfrm>
          <a:prstGeom prst="rect">
            <a:avLst/>
          </a:prstGeom>
          <a:noFill/>
          <a:ln>
            <a:noFill/>
          </a:ln>
          <a:effectLst>
            <a:outerShdw blurRad="63500" sx="102000" sy="102000" algn="ctr" rotWithShape="0">
              <a:prstClr val="black">
                <a:alpha val="40000"/>
              </a:prst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1" name="Google Shape;281;p38"/>
          <p:cNvSpPr txBox="1">
            <a:spLocks noGrp="1"/>
          </p:cNvSpPr>
          <p:nvPr>
            <p:ph type="body" idx="1"/>
          </p:nvPr>
        </p:nvSpPr>
        <p:spPr>
          <a:xfrm>
            <a:off x="350001" y="1409524"/>
            <a:ext cx="8810800" cy="4801600"/>
          </a:xfrm>
          <a:prstGeom prst="rect">
            <a:avLst/>
          </a:prstGeom>
        </p:spPr>
        <p:txBody>
          <a:bodyPr spcFirstLastPara="1" wrap="square" lIns="91433" tIns="45700" rIns="91433" bIns="45700" anchor="t" anchorCtr="0">
            <a:normAutofit lnSpcReduction="10000"/>
          </a:bodyPr>
          <a:lstStyle/>
          <a:p>
            <a:r>
              <a:rPr lang="en" dirty="0">
                <a:solidFill>
                  <a:schemeClr val="tx1"/>
                </a:solidFill>
              </a:rPr>
              <a:t>Fall site visit report submission (March)  </a:t>
            </a:r>
            <a:endParaRPr dirty="0">
              <a:solidFill>
                <a:schemeClr val="tx1"/>
              </a:solidFill>
            </a:endParaRPr>
          </a:p>
          <a:p>
            <a:pPr indent="0">
              <a:spcBef>
                <a:spcPts val="1600"/>
              </a:spcBef>
              <a:buNone/>
            </a:pPr>
            <a:endParaRPr dirty="0">
              <a:solidFill>
                <a:schemeClr val="tx1"/>
              </a:solidFill>
            </a:endParaRPr>
          </a:p>
          <a:p>
            <a:pPr>
              <a:spcBef>
                <a:spcPts val="1600"/>
              </a:spcBef>
            </a:pPr>
            <a:r>
              <a:rPr lang="en" dirty="0">
                <a:solidFill>
                  <a:schemeClr val="tx1"/>
                </a:solidFill>
              </a:rPr>
              <a:t>Spring site visits (March-April) </a:t>
            </a:r>
            <a:endParaRPr dirty="0">
              <a:solidFill>
                <a:schemeClr val="tx1"/>
              </a:solidFill>
            </a:endParaRPr>
          </a:p>
          <a:p>
            <a:pPr indent="0">
              <a:spcBef>
                <a:spcPts val="1600"/>
              </a:spcBef>
              <a:buNone/>
            </a:pPr>
            <a:endParaRPr dirty="0">
              <a:solidFill>
                <a:schemeClr val="tx1"/>
              </a:solidFill>
            </a:endParaRPr>
          </a:p>
          <a:p>
            <a:pPr>
              <a:spcBef>
                <a:spcPts val="1600"/>
              </a:spcBef>
            </a:pPr>
            <a:r>
              <a:rPr lang="en" dirty="0">
                <a:solidFill>
                  <a:schemeClr val="tx1"/>
                </a:solidFill>
              </a:rPr>
              <a:t>UTeach Conference (May 21-23) </a:t>
            </a:r>
            <a:endParaRPr dirty="0">
              <a:solidFill>
                <a:schemeClr val="tx1"/>
              </a:solidFill>
            </a:endParaRPr>
          </a:p>
          <a:p>
            <a:pPr indent="0">
              <a:spcBef>
                <a:spcPts val="1600"/>
              </a:spcBef>
              <a:buNone/>
            </a:pPr>
            <a:endParaRPr dirty="0">
              <a:solidFill>
                <a:schemeClr val="tx1"/>
              </a:solidFill>
            </a:endParaRPr>
          </a:p>
          <a:p>
            <a:pPr>
              <a:spcBef>
                <a:spcPts val="1600"/>
              </a:spcBef>
            </a:pPr>
            <a:r>
              <a:rPr lang="en" dirty="0">
                <a:solidFill>
                  <a:schemeClr val="tx1"/>
                </a:solidFill>
              </a:rPr>
              <a:t>2023-24 Combined report (Summer)</a:t>
            </a:r>
            <a:endParaRPr dirty="0">
              <a:solidFill>
                <a:schemeClr val="tx1"/>
              </a:solidFill>
            </a:endParaRPr>
          </a:p>
          <a:p>
            <a:pPr indent="0">
              <a:spcBef>
                <a:spcPts val="1600"/>
              </a:spcBef>
              <a:buNone/>
            </a:pPr>
            <a:r>
              <a:rPr lang="en" dirty="0">
                <a:solidFill>
                  <a:schemeClr val="tx1"/>
                </a:solidFill>
              </a:rPr>
              <a:t> </a:t>
            </a:r>
            <a:endParaRPr dirty="0">
              <a:solidFill>
                <a:schemeClr val="tx1"/>
              </a:solidFill>
            </a:endParaRPr>
          </a:p>
          <a:p>
            <a:pPr>
              <a:spcBef>
                <a:spcPts val="1600"/>
              </a:spcBef>
            </a:pPr>
            <a:r>
              <a:rPr lang="en" dirty="0">
                <a:solidFill>
                  <a:schemeClr val="tx1"/>
                </a:solidFill>
              </a:rPr>
              <a:t>Launch of Sophomore Level Courses </a:t>
            </a:r>
            <a:endParaRPr dirty="0">
              <a:solidFill>
                <a:schemeClr val="tx1"/>
              </a:solidFill>
            </a:endParaRPr>
          </a:p>
        </p:txBody>
      </p:sp>
      <p:sp>
        <p:nvSpPr>
          <p:cNvPr id="282" name="Google Shape;282;p38"/>
          <p:cNvSpPr txBox="1"/>
          <p:nvPr/>
        </p:nvSpPr>
        <p:spPr>
          <a:xfrm>
            <a:off x="8675067" y="5615733"/>
            <a:ext cx="2061200" cy="3048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2400" kern="0">
              <a:solidFill>
                <a:srgbClr val="595959"/>
              </a:solidFill>
              <a:latin typeface="Arial"/>
              <a:cs typeface="Arial"/>
              <a:sym typeface="Arial"/>
            </a:endParaRPr>
          </a:p>
        </p:txBody>
      </p:sp>
      <p:sp>
        <p:nvSpPr>
          <p:cNvPr id="283" name="Google Shape;283;p38"/>
          <p:cNvSpPr txBox="1"/>
          <p:nvPr/>
        </p:nvSpPr>
        <p:spPr>
          <a:xfrm>
            <a:off x="7436600" y="1140167"/>
            <a:ext cx="47820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2400" kern="0">
              <a:solidFill>
                <a:srgbClr val="595959"/>
              </a:solidFill>
              <a:latin typeface="Arial"/>
              <a:cs typeface="Arial"/>
              <a:sym typeface="Arial"/>
            </a:endParaRPr>
          </a:p>
        </p:txBody>
      </p:sp>
      <p:pic>
        <p:nvPicPr>
          <p:cNvPr id="284" name="Google Shape;284;p38"/>
          <p:cNvPicPr preferRelativeResize="0"/>
          <p:nvPr/>
        </p:nvPicPr>
        <p:blipFill>
          <a:blip r:embed="rId3">
            <a:alphaModFix/>
          </a:blip>
          <a:stretch>
            <a:fillRect/>
          </a:stretch>
        </p:blipFill>
        <p:spPr>
          <a:xfrm>
            <a:off x="6726617" y="1803647"/>
            <a:ext cx="4868368" cy="3697482"/>
          </a:xfrm>
          <a:prstGeom prst="rect">
            <a:avLst/>
          </a:prstGeom>
          <a:noFill/>
          <a:ln>
            <a:noFill/>
          </a:ln>
          <a:effectLst>
            <a:outerShdw blurRad="63500" sx="102000" sy="102000" algn="ctr" rotWithShape="0">
              <a:prstClr val="black">
                <a:alpha val="40000"/>
              </a:prstClr>
            </a:outerShdw>
          </a:effectLst>
        </p:spPr>
      </p:pic>
      <p:sp>
        <p:nvSpPr>
          <p:cNvPr id="9" name="Google Shape;272;p37">
            <a:extLst>
              <a:ext uri="{FF2B5EF4-FFF2-40B4-BE49-F238E27FC236}">
                <a16:creationId xmlns:a16="http://schemas.microsoft.com/office/drawing/2014/main" id="{F563F598-44B1-4AA6-B02A-570957AB9016}"/>
              </a:ext>
            </a:extLst>
          </p:cNvPr>
          <p:cNvSpPr txBox="1">
            <a:spLocks noGrp="1"/>
          </p:cNvSpPr>
          <p:nvPr>
            <p:ph type="title"/>
          </p:nvPr>
        </p:nvSpPr>
        <p:spPr>
          <a:xfrm>
            <a:off x="838200" y="416224"/>
            <a:ext cx="10515600" cy="992800"/>
          </a:xfrm>
          <a:prstGeom prst="rect">
            <a:avLst/>
          </a:prstGeom>
        </p:spPr>
        <p:txBody>
          <a:bodyPr spcFirstLastPara="1" wrap="square" lIns="91433" tIns="45700" rIns="91433" bIns="45700" anchor="ctr" anchorCtr="0">
            <a:normAutofit/>
          </a:bodyPr>
          <a:lstStyle/>
          <a:p>
            <a:pPr algn="ctr"/>
            <a:r>
              <a:rPr lang="en" dirty="0"/>
              <a:t>Upcoming Activities </a:t>
            </a:r>
            <a:endParaRP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9"/>
          <p:cNvSpPr txBox="1">
            <a:spLocks noGrp="1"/>
          </p:cNvSpPr>
          <p:nvPr>
            <p:ph type="title"/>
          </p:nvPr>
        </p:nvSpPr>
        <p:spPr>
          <a:xfrm>
            <a:off x="838200" y="493633"/>
            <a:ext cx="10515600" cy="772400"/>
          </a:xfrm>
          <a:prstGeom prst="rect">
            <a:avLst/>
          </a:prstGeom>
        </p:spPr>
        <p:txBody>
          <a:bodyPr spcFirstLastPara="1" wrap="square" lIns="91433" tIns="45700" rIns="91433" bIns="45700" anchor="ctr" anchorCtr="0">
            <a:normAutofit/>
          </a:bodyPr>
          <a:lstStyle/>
          <a:p>
            <a:pPr algn="ctr"/>
            <a:r>
              <a:rPr lang="en" dirty="0"/>
              <a:t>Thank You! </a:t>
            </a:r>
            <a:endParaRPr dirty="0"/>
          </a:p>
        </p:txBody>
      </p:sp>
      <p:pic>
        <p:nvPicPr>
          <p:cNvPr id="291" name="Google Shape;291;p39"/>
          <p:cNvPicPr preferRelativeResize="0"/>
          <p:nvPr/>
        </p:nvPicPr>
        <p:blipFill>
          <a:blip r:embed="rId3">
            <a:alphaModFix/>
          </a:blip>
          <a:stretch>
            <a:fillRect/>
          </a:stretch>
        </p:blipFill>
        <p:spPr>
          <a:xfrm>
            <a:off x="4907280" y="1701342"/>
            <a:ext cx="2377440" cy="2377440"/>
          </a:xfrm>
          <a:prstGeom prst="rect">
            <a:avLst/>
          </a:prstGeom>
          <a:noFill/>
          <a:ln>
            <a:noFill/>
          </a:ln>
        </p:spPr>
      </p:pic>
      <p:pic>
        <p:nvPicPr>
          <p:cNvPr id="293" name="Google Shape;293;p39"/>
          <p:cNvPicPr preferRelativeResize="0"/>
          <p:nvPr/>
        </p:nvPicPr>
        <p:blipFill>
          <a:blip r:embed="rId4">
            <a:alphaModFix/>
          </a:blip>
          <a:stretch>
            <a:fillRect/>
          </a:stretch>
        </p:blipFill>
        <p:spPr>
          <a:xfrm>
            <a:off x="1378401" y="3203300"/>
            <a:ext cx="2286000" cy="2286000"/>
          </a:xfrm>
          <a:prstGeom prst="rect">
            <a:avLst/>
          </a:prstGeom>
          <a:noFill/>
          <a:ln>
            <a:noFill/>
          </a:ln>
        </p:spPr>
      </p:pic>
      <p:grpSp>
        <p:nvGrpSpPr>
          <p:cNvPr id="2" name="Group 1">
            <a:extLst>
              <a:ext uri="{FF2B5EF4-FFF2-40B4-BE49-F238E27FC236}">
                <a16:creationId xmlns:a16="http://schemas.microsoft.com/office/drawing/2014/main" id="{4BB13CDC-024F-4269-9B54-57A7E96C8E38}"/>
              </a:ext>
            </a:extLst>
          </p:cNvPr>
          <p:cNvGrpSpPr/>
          <p:nvPr/>
        </p:nvGrpSpPr>
        <p:grpSpPr>
          <a:xfrm>
            <a:off x="8267795" y="3325280"/>
            <a:ext cx="3019329" cy="2131635"/>
            <a:chOff x="8261850" y="3603471"/>
            <a:chExt cx="2705100" cy="1885829"/>
          </a:xfrm>
        </p:grpSpPr>
        <p:pic>
          <p:nvPicPr>
            <p:cNvPr id="6" name="Picture 4" descr="UTeach Institute home">
              <a:extLst>
                <a:ext uri="{FF2B5EF4-FFF2-40B4-BE49-F238E27FC236}">
                  <a16:creationId xmlns:a16="http://schemas.microsoft.com/office/drawing/2014/main" id="{FBA78768-000C-4F43-8629-4B4AB0C37EB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5334"/>
            <a:stretch/>
          </p:blipFill>
          <p:spPr bwMode="auto">
            <a:xfrm>
              <a:off x="8261850" y="3603471"/>
              <a:ext cx="270510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UTeach Institute home">
              <a:extLst>
                <a:ext uri="{FF2B5EF4-FFF2-40B4-BE49-F238E27FC236}">
                  <a16:creationId xmlns:a16="http://schemas.microsoft.com/office/drawing/2014/main" id="{D436CA94-14CE-45D1-A69A-C178BDF9C4E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993"/>
            <a:stretch/>
          </p:blipFill>
          <p:spPr bwMode="auto">
            <a:xfrm>
              <a:off x="8424904" y="4392020"/>
              <a:ext cx="2276584" cy="109728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1826154" y="534909"/>
            <a:ext cx="8539692" cy="1365222"/>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all" spc="0" normalizeH="0" baseline="0" noProof="0" dirty="0">
                <a:ln>
                  <a:noFill/>
                </a:ln>
                <a:solidFill>
                  <a:srgbClr val="4472C4"/>
                </a:solidFill>
                <a:effectLst/>
                <a:uLnTx/>
                <a:uFillTx/>
                <a:latin typeface="+mn-lt"/>
              </a:rPr>
              <a:t>IX.   Decision</a:t>
            </a:r>
            <a:r>
              <a:rPr kumimoji="0" lang="en-US" b="1" i="0" u="none" strike="noStrike" kern="1200" cap="all" spc="300" normalizeH="0" baseline="0" noProof="0" dirty="0">
                <a:ln>
                  <a:noFill/>
                </a:ln>
                <a:solidFill>
                  <a:srgbClr val="4472C4"/>
                </a:solidFill>
                <a:effectLst/>
                <a:uLnTx/>
                <a:uFillTx/>
                <a:latin typeface="+mn-lt"/>
              </a:rPr>
              <a:t> </a:t>
            </a:r>
            <a:r>
              <a:rPr kumimoji="0" lang="en-US" b="1" i="0" u="none" strike="noStrike" kern="1200" cap="all" spc="0" normalizeH="0" baseline="0" noProof="0" dirty="0">
                <a:ln>
                  <a:noFill/>
                </a:ln>
                <a:solidFill>
                  <a:srgbClr val="4472C4"/>
                </a:solidFill>
                <a:effectLst/>
                <a:uLnTx/>
                <a:uFillTx/>
                <a:latin typeface="+mn-lt"/>
              </a:rPr>
              <a:t>ITEMS</a:t>
            </a:r>
            <a:br>
              <a:rPr kumimoji="0" lang="en-US" b="1" i="0" u="none" strike="noStrike" kern="1200" cap="all" spc="0" normalizeH="0" baseline="0" noProof="0" dirty="0">
                <a:ln>
                  <a:noFill/>
                </a:ln>
                <a:solidFill>
                  <a:srgbClr val="0070C0"/>
                </a:solidFill>
                <a:effectLst/>
                <a:uLnTx/>
                <a:uFillTx/>
                <a:latin typeface="+mn-lt"/>
              </a:rPr>
            </a:br>
            <a:r>
              <a:rPr kumimoji="0" lang="en-US" b="1" i="0" u="none" strike="noStrike" kern="1200" cap="all" spc="0" normalizeH="0" baseline="0" noProof="0" dirty="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pic>
        <p:nvPicPr>
          <p:cNvPr id="8194" name="Picture 2" descr="See the source image">
            <a:extLst>
              <a:ext uri="{FF2B5EF4-FFF2-40B4-BE49-F238E27FC236}">
                <a16:creationId xmlns:a16="http://schemas.microsoft.com/office/drawing/2014/main" id="{AEDDD4B3-42D8-4802-B57C-ACA62E7FC9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8421" y="2000663"/>
            <a:ext cx="4715159" cy="314343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Slide Number Placeholder 1">
            <a:extLst>
              <a:ext uri="{FF2B5EF4-FFF2-40B4-BE49-F238E27FC236}">
                <a16:creationId xmlns:a16="http://schemas.microsoft.com/office/drawing/2014/main" id="{2644D670-D0A9-40C2-BF1B-26D9F0EF3043}"/>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00417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A90F88-C358-4F3C-99D1-49B0B9C65FF3}"/>
              </a:ext>
            </a:extLst>
          </p:cNvPr>
          <p:cNvPicPr>
            <a:picLocks noChangeAspect="1"/>
          </p:cNvPicPr>
          <p:nvPr/>
        </p:nvPicPr>
        <p:blipFill>
          <a:blip r:embed="rId2"/>
          <a:stretch>
            <a:fillRect/>
          </a:stretch>
        </p:blipFill>
        <p:spPr>
          <a:xfrm>
            <a:off x="4173195" y="3219381"/>
            <a:ext cx="3845607" cy="2743200"/>
          </a:xfrm>
          <a:prstGeom prst="rect">
            <a:avLst/>
          </a:prstGeom>
          <a:effectLst>
            <a:outerShdw blurRad="63500" sx="102000" sy="102000" algn="ctr" rotWithShape="0">
              <a:prstClr val="black">
                <a:alpha val="40000"/>
              </a:prstClr>
            </a:outerShdw>
          </a:effectLst>
        </p:spPr>
      </p:pic>
      <p:sp>
        <p:nvSpPr>
          <p:cNvPr id="3" name="TextBox 2">
            <a:extLst>
              <a:ext uri="{FF2B5EF4-FFF2-40B4-BE49-F238E27FC236}">
                <a16:creationId xmlns:a16="http://schemas.microsoft.com/office/drawing/2014/main" id="{6DE3BAF1-97F5-4100-90B9-6EC432C2C45D}"/>
              </a:ext>
            </a:extLst>
          </p:cNvPr>
          <p:cNvSpPr txBox="1"/>
          <p:nvPr/>
        </p:nvSpPr>
        <p:spPr>
          <a:xfrm>
            <a:off x="2504340" y="2117369"/>
            <a:ext cx="7183316" cy="584775"/>
          </a:xfrm>
          <a:prstGeom prst="rect">
            <a:avLst/>
          </a:prstGeom>
          <a:noFill/>
        </p:spPr>
        <p:txBody>
          <a:bodyPr wrap="square" rtlCol="0">
            <a:spAutoFit/>
          </a:bodyPr>
          <a:lstStyle/>
          <a:p>
            <a:pPr algn="ctr"/>
            <a:r>
              <a:rPr lang="en-US" sz="3200" i="1" dirty="0">
                <a:solidFill>
                  <a:schemeClr val="accent1"/>
                </a:solidFill>
                <a:latin typeface="Calibri "/>
                <a:cs typeface="Arial" panose="020B0604020202020204" pitchFamily="34" charset="0"/>
              </a:rPr>
              <a:t>Staff </a:t>
            </a:r>
            <a:r>
              <a:rPr lang="en-US" sz="3200" i="1" dirty="0">
                <a:solidFill>
                  <a:schemeClr val="accent1"/>
                </a:solidFill>
                <a:latin typeface="Calibri "/>
                <a:ea typeface="Calibri" panose="020F0502020204030204" pitchFamily="34" charset="0"/>
                <a:cs typeface="Calibri" panose="020F0502020204030204" pitchFamily="34" charset="0"/>
              </a:rPr>
              <a:t>Presenter:  Dr. Robin McGill</a:t>
            </a:r>
          </a:p>
        </p:txBody>
      </p:sp>
      <p:sp>
        <p:nvSpPr>
          <p:cNvPr id="5" name="Rectangle 2">
            <a:extLst>
              <a:ext uri="{FF2B5EF4-FFF2-40B4-BE49-F238E27FC236}">
                <a16:creationId xmlns:a16="http://schemas.microsoft.com/office/drawing/2014/main" id="{43978B31-E46F-46AE-8334-F6D994126958}"/>
              </a:ext>
            </a:extLst>
          </p:cNvPr>
          <p:cNvSpPr txBox="1">
            <a:spLocks noChangeArrowheads="1"/>
          </p:cNvSpPr>
          <p:nvPr/>
        </p:nvSpPr>
        <p:spPr>
          <a:xfrm>
            <a:off x="0" y="206641"/>
            <a:ext cx="12192000" cy="179487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indent="-742950" algn="ctr">
              <a:lnSpc>
                <a:spcPct val="100000"/>
              </a:lnSpc>
              <a:buAutoNum type="alphaUcPeriod"/>
            </a:pPr>
            <a:r>
              <a:rPr lang="en-US" sz="3600" b="1" dirty="0">
                <a:solidFill>
                  <a:srgbClr val="4472C4"/>
                </a:solidFill>
                <a:latin typeface="+mn-lt"/>
                <a:cs typeface="Arial" panose="020B0604020202020204" pitchFamily="34" charset="0"/>
              </a:rPr>
              <a:t>Final Approval of Repeal and New Rule §300-2-1-.06 (Extensions and Alterations) within Administrative </a:t>
            </a:r>
          </a:p>
          <a:p>
            <a:pPr algn="ctr">
              <a:lnSpc>
                <a:spcPct val="100000"/>
              </a:lnSpc>
            </a:pPr>
            <a:r>
              <a:rPr lang="en-US" sz="3600" b="1" dirty="0">
                <a:solidFill>
                  <a:srgbClr val="4472C4"/>
                </a:solidFill>
                <a:latin typeface="+mn-lt"/>
                <a:cs typeface="Arial" panose="020B0604020202020204" pitchFamily="34" charset="0"/>
              </a:rPr>
              <a:t>Procedures for Academic Program Review</a:t>
            </a:r>
          </a:p>
        </p:txBody>
      </p:sp>
      <p:sp>
        <p:nvSpPr>
          <p:cNvPr id="7" name="Slide Number Placeholder 1">
            <a:extLst>
              <a:ext uri="{FF2B5EF4-FFF2-40B4-BE49-F238E27FC236}">
                <a16:creationId xmlns:a16="http://schemas.microsoft.com/office/drawing/2014/main" id="{B5A6022E-697E-425A-B781-F93345D62C55}"/>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10308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0" y="13398"/>
            <a:ext cx="9144000" cy="8996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tab pos="688975" algn="l"/>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j-ea"/>
                <a:cs typeface="+mj-cs"/>
              </a:rPr>
              <a:t>Final Approval of </a:t>
            </a:r>
            <a: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rPr>
              <a:t>*New Rule* </a:t>
            </a:r>
            <a:r>
              <a:rPr kumimoji="0" lang="en-US" sz="3600" b="1" i="0" u="none" strike="noStrike" kern="1200" cap="none" spc="0" normalizeH="0" baseline="0" noProof="0" dirty="0">
                <a:ln>
                  <a:noFill/>
                </a:ln>
                <a:solidFill>
                  <a:srgbClr val="4472C4"/>
                </a:solidFill>
                <a:effectLst/>
                <a:uLnTx/>
                <a:uFillTx/>
                <a:latin typeface="Calibri" panose="020F0502020204030204"/>
                <a:ea typeface="+mj-ea"/>
                <a:cs typeface="+mj-cs"/>
              </a:rPr>
              <a:t>§300-2-1-.06</a:t>
            </a:r>
          </a:p>
        </p:txBody>
      </p:sp>
      <p:sp>
        <p:nvSpPr>
          <p:cNvPr id="7" name="TextBox 6">
            <a:extLst>
              <a:ext uri="{FF2B5EF4-FFF2-40B4-BE49-F238E27FC236}">
                <a16:creationId xmlns:a16="http://schemas.microsoft.com/office/drawing/2014/main" id="{44FC54D0-983E-40FB-A366-A8EEFC64B692}"/>
              </a:ext>
            </a:extLst>
          </p:cNvPr>
          <p:cNvSpPr txBox="1"/>
          <p:nvPr/>
        </p:nvSpPr>
        <p:spPr>
          <a:xfrm>
            <a:off x="577247" y="772623"/>
            <a:ext cx="11443303" cy="5986254"/>
          </a:xfrm>
          <a:prstGeom prst="rect">
            <a:avLst/>
          </a:prstGeom>
          <a:noFill/>
        </p:spPr>
        <p:txBody>
          <a:bodyPr wrap="square" anchor="ctr">
            <a:spAutoFit/>
          </a:bodyPr>
          <a:lstStyle/>
          <a:p>
            <a:pPr marL="0" marR="0" lvl="0" indent="0" algn="l" defTabSz="457200" rtl="0" eaLnBrk="1" fontAlgn="auto" latinLnBrk="0" hangingPunct="1">
              <a:lnSpc>
                <a:spcPct val="100000"/>
              </a:lnSpc>
              <a:spcBef>
                <a:spcPts val="1130"/>
              </a:spcBef>
              <a:spcAft>
                <a:spcPts val="0"/>
              </a:spcAft>
              <a:buClrTx/>
              <a:buSzTx/>
              <a:buFontTx/>
              <a:buNone/>
              <a:tabLst>
                <a:tab pos="1473200" algn="l"/>
              </a:tabLst>
              <a:defRPr/>
            </a:pP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300-2-1-.06	</a:t>
            </a:r>
            <a:r>
              <a:rPr kumimoji="0" lang="en-US" sz="2000" b="1" i="0" u="sng"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Reasonable Extensions and Alterations of Existing Programs of Instruction</a:t>
            </a:r>
            <a:endPar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ts val="1225"/>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Last Amended: 2018</a:t>
            </a:r>
            <a:endParaRPr kumimoji="0" lang="en-US" sz="19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 </a:t>
            </a:r>
            <a:endParaRPr kumimoji="0" lang="en-US" sz="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Synopsis of Section</a:t>
            </a:r>
            <a:r>
              <a:rPr kumimoji="0" lang="en-US" sz="19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 This section describes extensions and alterations to instructional units and academic programs, including changes to the academic program inventory, addition of program options, and establishment of non-degree certificates. Before the 2018 amendment, this section required Commission approval for nearly all extensions and alterations. Under the amended version, many changes only require notification to the Commission.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Summary of Recommended Changes: </a:t>
            </a:r>
            <a:endParaRPr kumimoji="0" lang="en-US" sz="19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References to units of instruction will no longer be included, as they are treated in </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en-US" sz="19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300-2-1-.11. </a:t>
            </a:r>
          </a:p>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Needs to include a clear statement of purpose, Commission responsibility, and scope, along with relevant definitions, especially for For-Credit Non-Degree Certificates.</a:t>
            </a:r>
          </a:p>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Subsections </a:t>
            </a:r>
            <a:r>
              <a:rPr kumimoji="0" lang="en-US" sz="19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need to be substantially reorganized to improve clarity and better align with SACSCOC  Substantive Change requirements. </a:t>
            </a:r>
          </a:p>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Obsolete provisions need to be eliminated.</a:t>
            </a:r>
          </a:p>
          <a:p>
            <a:pPr>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endParaRPr>
          </a:p>
          <a:p>
            <a:pPr>
              <a:defRPr/>
            </a:pPr>
            <a:r>
              <a:rPr kumimoji="0" lang="en-US" sz="1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Summary of Stakeholder Discussions:</a:t>
            </a:r>
            <a:endParaRPr kumimoji="0" lang="en-US" sz="19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5 open forum sessions held with institutional stakeholders over the past year. </a:t>
            </a:r>
          </a:p>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Academic Affairs Committee reviewed on November 28, 2023, and unanimously recommended approval.</a:t>
            </a:r>
          </a:p>
          <a:p>
            <a:pPr marL="342900" lvl="0" indent="-342900">
              <a:buFont typeface="Symbol" panose="05050102010706020507" pitchFamily="18" charset="2"/>
              <a:buChar char=""/>
              <a:defRPr/>
            </a:pPr>
            <a:r>
              <a:rPr lang="en-US" sz="1900" dirty="0">
                <a:solidFill>
                  <a:prstClr val="black"/>
                </a:solidFill>
                <a:latin typeface="Calibri" panose="020F0502020204030204"/>
                <a:ea typeface="Times New Roman" panose="02020603050405020304" pitchFamily="18" charset="0"/>
                <a:cs typeface="Arial" panose="020B0604020202020204" pitchFamily="34" charset="0"/>
              </a:rPr>
              <a:t>Commission reviewed on </a:t>
            </a:r>
            <a:r>
              <a:rPr lang="en-US" sz="1900" dirty="0">
                <a:solidFill>
                  <a:prstClr val="black"/>
                </a:solidFill>
                <a:ea typeface="Times New Roman" panose="02020603050405020304" pitchFamily="18" charset="0"/>
                <a:cs typeface="Arial" panose="020B0604020202020204" pitchFamily="34" charset="0"/>
              </a:rPr>
              <a:t>December 8, 2023, and </a:t>
            </a:r>
            <a:r>
              <a:rPr kumimoji="0" lang="en-US" sz="19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unanimously recommended approval</a:t>
            </a:r>
            <a:r>
              <a:rPr lang="en-US" sz="1900" dirty="0">
                <a:solidFill>
                  <a:prstClr val="black"/>
                </a:solidFill>
                <a:latin typeface="Calibri" panose="020F0502020204030204"/>
                <a:ea typeface="Times New Roman" panose="02020603050405020304" pitchFamily="18" charset="0"/>
                <a:cs typeface="Arial" panose="020B0604020202020204" pitchFamily="34" charset="0"/>
              </a:rPr>
              <a:t>.</a:t>
            </a:r>
            <a:endParaRPr kumimoji="0" lang="en-US" sz="19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endParaRPr>
          </a:p>
        </p:txBody>
      </p:sp>
      <p:sp>
        <p:nvSpPr>
          <p:cNvPr id="5" name="Slide Number Placeholder 1">
            <a:extLst>
              <a:ext uri="{FF2B5EF4-FFF2-40B4-BE49-F238E27FC236}">
                <a16:creationId xmlns:a16="http://schemas.microsoft.com/office/drawing/2014/main" id="{2B4E66DC-E131-43EA-86D9-7352E38D1982}"/>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09061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DC7F03D4-DB14-4EC6-BC31-6F83059033D7}"/>
              </a:ext>
            </a:extLst>
          </p:cNvPr>
          <p:cNvGraphicFramePr/>
          <p:nvPr>
            <p:extLst>
              <p:ext uri="{D42A27DB-BD31-4B8C-83A1-F6EECF244321}">
                <p14:modId xmlns:p14="http://schemas.microsoft.com/office/powerpoint/2010/main" val="3302306282"/>
              </p:ext>
            </p:extLst>
          </p:nvPr>
        </p:nvGraphicFramePr>
        <p:xfrm>
          <a:off x="70304" y="123574"/>
          <a:ext cx="12287250" cy="7189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4DF7C000-FCFA-4063-B014-F0817618244F}"/>
              </a:ext>
            </a:extLst>
          </p:cNvPr>
          <p:cNvSpPr txBox="1"/>
          <p:nvPr/>
        </p:nvSpPr>
        <p:spPr>
          <a:xfrm>
            <a:off x="3111272" y="5039710"/>
            <a:ext cx="4256480" cy="1446550"/>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Calibri" panose="020F0502020204030204"/>
                <a:ea typeface="+mn-ea"/>
                <a:cs typeface="+mn-cs"/>
              </a:rPr>
              <a:t>Non-substantive changes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Calibri" panose="020F0502020204030204"/>
                <a:ea typeface="+mn-ea"/>
                <a:cs typeface="+mn-cs"/>
              </a:rPr>
              <a:t>(do not require ACHE notification)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Course updates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Minors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Prog changes &lt;%25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Modality, unless 100% change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1CA7490-2595-4621-8333-FAD93FD7CCE8}"/>
              </a:ext>
            </a:extLst>
          </p:cNvPr>
          <p:cNvSpPr/>
          <p:nvPr/>
        </p:nvSpPr>
        <p:spPr>
          <a:xfrm>
            <a:off x="161744" y="2688336"/>
            <a:ext cx="2572312" cy="2578608"/>
          </a:xfrm>
          <a:prstGeom prst="rect">
            <a:avLst/>
          </a:prstGeom>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Calibri" panose="020F0502020204030204"/>
                <a:ea typeface="+mn-ea"/>
                <a:cs typeface="+mn-cs"/>
              </a:rPr>
              <a:t>Substantive, requiring approval</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Split existing program into two</a:t>
            </a: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Merge existing degree programs into one</a:t>
            </a: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Doctoral programs-- nomenclature and level</a:t>
            </a: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Prog changes &gt;50%</a:t>
            </a: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Prog Length change by &gt;25%</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6322DBC-69D7-4DFA-9DE1-36079F0B6CB6}"/>
              </a:ext>
            </a:extLst>
          </p:cNvPr>
          <p:cNvSpPr txBox="1"/>
          <p:nvPr/>
        </p:nvSpPr>
        <p:spPr>
          <a:xfrm>
            <a:off x="95069" y="0"/>
            <a:ext cx="5043302" cy="892552"/>
          </a:xfrm>
          <a:prstGeom prst="rect">
            <a:avLst/>
          </a:prstGeom>
          <a:noFill/>
          <a:ln w="28575">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Organizational Structure for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Final *New Rule* §300-2-1-.06</a:t>
            </a:r>
          </a:p>
        </p:txBody>
      </p:sp>
      <p:sp>
        <p:nvSpPr>
          <p:cNvPr id="6" name="Slide Number Placeholder 1">
            <a:extLst>
              <a:ext uri="{FF2B5EF4-FFF2-40B4-BE49-F238E27FC236}">
                <a16:creationId xmlns:a16="http://schemas.microsoft.com/office/drawing/2014/main" id="{0A211DD7-76F2-412D-9A7F-82572BEC1E70}"/>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919868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77CEF5-2421-45F0-9684-896A134D6EFD}"/>
              </a:ext>
            </a:extLst>
          </p:cNvPr>
          <p:cNvSpPr txBox="1"/>
          <p:nvPr/>
        </p:nvSpPr>
        <p:spPr>
          <a:xfrm>
            <a:off x="1042351" y="1811675"/>
            <a:ext cx="10298311" cy="2446824"/>
          </a:xfrm>
          <a:prstGeom prst="rect">
            <a:avLst/>
          </a:prstGeom>
          <a:noFill/>
        </p:spPr>
        <p:txBody>
          <a:bodyPr wrap="square" rtlCol="0">
            <a:spAutoFit/>
          </a:bodyPr>
          <a:lstStyle/>
          <a:p>
            <a:r>
              <a:rPr lang="en-US" sz="3200" b="1" dirty="0">
                <a:solidFill>
                  <a:srgbClr val="4472C4"/>
                </a:solidFill>
              </a:rPr>
              <a:t>Motion, Decision Item A </a:t>
            </a:r>
          </a:p>
          <a:p>
            <a:endParaRPr lang="en-US" sz="3200" b="1" dirty="0">
              <a:solidFill>
                <a:srgbClr val="0070C0"/>
              </a:solidFill>
            </a:endParaRPr>
          </a:p>
          <a:p>
            <a:pPr lvl="0">
              <a:spcBef>
                <a:spcPts val="600"/>
              </a:spcBef>
              <a:tabLst>
                <a:tab pos="457200" algn="l"/>
              </a:tabLst>
              <a:defRPr/>
            </a:pPr>
            <a:r>
              <a:rPr lang="en-US" sz="2800" dirty="0"/>
              <a:t>That the Commission give final approval to the Repeal and New Rule §300-2-1-.06 (Extensions and Alterations) within Administrative Procedures for Academic Program Review.</a:t>
            </a:r>
          </a:p>
        </p:txBody>
      </p:sp>
      <p:sp>
        <p:nvSpPr>
          <p:cNvPr id="4" name="Slide Number Placeholder 1">
            <a:extLst>
              <a:ext uri="{FF2B5EF4-FFF2-40B4-BE49-F238E27FC236}">
                <a16:creationId xmlns:a16="http://schemas.microsoft.com/office/drawing/2014/main" id="{F16AFB18-EACC-45C2-B3C5-0CDED2D60333}"/>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314848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3828" y="206263"/>
            <a:ext cx="9904344" cy="2123658"/>
          </a:xfrm>
          <a:prstGeom prst="rect">
            <a:avLst/>
          </a:prstGeom>
        </p:spPr>
        <p:txBody>
          <a:bodyPr wrap="square">
            <a:spAutoFit/>
          </a:bodyPr>
          <a:lstStyle/>
          <a:p>
            <a:pPr algn="ctr">
              <a:tabLst>
                <a:tab pos="27432" algn="l"/>
                <a:tab pos="-1731873600" algn="l"/>
                <a:tab pos="6542532" algn="r"/>
              </a:tabLst>
            </a:pPr>
            <a:r>
              <a:rPr lang="en-US" sz="3200" b="1" kern="1400" dirty="0">
                <a:solidFill>
                  <a:srgbClr val="4472C4"/>
                </a:solidFill>
              </a:rPr>
              <a:t>B</a:t>
            </a:r>
            <a:r>
              <a:rPr lang="en-US" sz="3600" b="1" kern="1400" dirty="0">
                <a:solidFill>
                  <a:srgbClr val="4472C4"/>
                </a:solidFill>
              </a:rPr>
              <a:t>. Academic Programs</a:t>
            </a:r>
          </a:p>
          <a:p>
            <a:pPr marL="971550" indent="-742950" algn="ctr">
              <a:buAutoNum type="alphaUcPeriod" startAt="5"/>
              <a:tabLst>
                <a:tab pos="27432" algn="l"/>
                <a:tab pos="-1731873600" algn="l"/>
                <a:tab pos="6542532" algn="r"/>
              </a:tabLst>
            </a:pPr>
            <a:endParaRPr lang="en-US" sz="3200" b="1" kern="1400" dirty="0">
              <a:solidFill>
                <a:srgbClr val="4472C4"/>
              </a:solidFill>
            </a:endParaRPr>
          </a:p>
          <a:p>
            <a:pPr algn="ctr">
              <a:tabLst>
                <a:tab pos="27432" algn="l"/>
                <a:tab pos="-1731873600" algn="l"/>
                <a:tab pos="6542532" algn="r"/>
              </a:tabLst>
            </a:pPr>
            <a:r>
              <a:rPr lang="en-US" sz="3200" i="1" kern="1400" dirty="0">
                <a:solidFill>
                  <a:srgbClr val="4472C4"/>
                </a:solidFill>
              </a:rPr>
              <a:t>Staff Presenters:  Dr. Robin McGill</a:t>
            </a:r>
          </a:p>
          <a:p>
            <a:pPr marL="228600" algn="ctr">
              <a:tabLst>
                <a:tab pos="27432" algn="l"/>
                <a:tab pos="-1731873600" algn="l"/>
                <a:tab pos="6542532" algn="r"/>
              </a:tabLst>
            </a:pPr>
            <a:r>
              <a:rPr lang="en-US" sz="3200" i="1" kern="1400" dirty="0">
                <a:solidFill>
                  <a:srgbClr val="4472C4"/>
                </a:solidFill>
              </a:rPr>
              <a:t>and Ms. Kristan White </a:t>
            </a:r>
            <a:r>
              <a:rPr lang="en-US" sz="3200" kern="1400" dirty="0">
                <a:solidFill>
                  <a:srgbClr val="4472C4"/>
                </a:solidFill>
              </a:rPr>
              <a:t> </a:t>
            </a:r>
            <a:endParaRPr lang="en-US" sz="3200" kern="1400" dirty="0">
              <a:ln>
                <a:noFill/>
              </a:ln>
              <a:solidFill>
                <a:srgbClr val="4472C4"/>
              </a:solidFill>
              <a:effectLst/>
            </a:endParaRPr>
          </a:p>
        </p:txBody>
      </p:sp>
      <p:pic>
        <p:nvPicPr>
          <p:cNvPr id="2" name="Picture 1">
            <a:extLst>
              <a:ext uri="{FF2B5EF4-FFF2-40B4-BE49-F238E27FC236}">
                <a16:creationId xmlns:a16="http://schemas.microsoft.com/office/drawing/2014/main" id="{4C3A534C-95F6-46BC-BEEB-27C0CDFCCB7F}"/>
              </a:ext>
            </a:extLst>
          </p:cNvPr>
          <p:cNvPicPr>
            <a:picLocks noChangeAspect="1"/>
          </p:cNvPicPr>
          <p:nvPr/>
        </p:nvPicPr>
        <p:blipFill>
          <a:blip r:embed="rId2"/>
          <a:stretch>
            <a:fillRect/>
          </a:stretch>
        </p:blipFill>
        <p:spPr>
          <a:xfrm>
            <a:off x="3899295" y="2713115"/>
            <a:ext cx="4393411" cy="2926080"/>
          </a:xfrm>
          <a:prstGeom prst="rect">
            <a:avLst/>
          </a:prstGeom>
          <a:effectLst>
            <a:outerShdw blurRad="63500" sx="102000" sy="102000" algn="ctr" rotWithShape="0">
              <a:prstClr val="black">
                <a:alpha val="40000"/>
              </a:prstClr>
            </a:outerShdw>
          </a:effectLst>
        </p:spPr>
      </p:pic>
      <p:sp>
        <p:nvSpPr>
          <p:cNvPr id="4" name="Slide Number Placeholder 1">
            <a:extLst>
              <a:ext uri="{FF2B5EF4-FFF2-40B4-BE49-F238E27FC236}">
                <a16:creationId xmlns:a16="http://schemas.microsoft.com/office/drawing/2014/main" id="{12955520-A05C-44CF-A7B4-4C5C1BEBC06C}"/>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8824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noGrp="1"/>
          </p:cNvSpPr>
          <p:nvPr>
            <p:ph type="title"/>
          </p:nvPr>
        </p:nvSpPr>
        <p:spPr>
          <a:xfrm>
            <a:off x="838200" y="235918"/>
            <a:ext cx="10515600"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rgbClr val="4472C4"/>
                </a:solidFill>
                <a:latin typeface="+mn-lt"/>
              </a:rPr>
              <a:t>IV.	  CONSIDERATION OF MINUTES</a:t>
            </a:r>
          </a:p>
        </p:txBody>
      </p:sp>
      <p:sp>
        <p:nvSpPr>
          <p:cNvPr id="6" name="Rectangle 5"/>
          <p:cNvSpPr/>
          <p:nvPr/>
        </p:nvSpPr>
        <p:spPr>
          <a:xfrm>
            <a:off x="5041100" y="2976645"/>
            <a:ext cx="6826849" cy="1077218"/>
          </a:xfrm>
          <a:prstGeom prst="rect">
            <a:avLst/>
          </a:prstGeom>
        </p:spPr>
        <p:txBody>
          <a:bodyPr wrap="square">
            <a:spAutoFit/>
          </a:bodyPr>
          <a:lstStyle/>
          <a:p>
            <a:r>
              <a:rPr lang="en-US" sz="3200" b="1" kern="1400" dirty="0">
                <a:solidFill>
                  <a:srgbClr val="000000"/>
                </a:solidFill>
              </a:rPr>
              <a:t>ACHE Finance Sub-Committee Meeting Minutes of December 8, 2023</a:t>
            </a:r>
            <a:endParaRPr lang="en-US" sz="3200" dirty="0"/>
          </a:p>
        </p:txBody>
      </p:sp>
      <p:pic>
        <p:nvPicPr>
          <p:cNvPr id="2" name="Picture 1">
            <a:extLst>
              <a:ext uri="{FF2B5EF4-FFF2-40B4-BE49-F238E27FC236}">
                <a16:creationId xmlns:a16="http://schemas.microsoft.com/office/drawing/2014/main" id="{3FE46DBF-97A3-4563-9CDA-3E89AE78D0E6}"/>
              </a:ext>
            </a:extLst>
          </p:cNvPr>
          <p:cNvPicPr>
            <a:picLocks noChangeAspect="1"/>
          </p:cNvPicPr>
          <p:nvPr/>
        </p:nvPicPr>
        <p:blipFill>
          <a:blip r:embed="rId2"/>
          <a:stretch>
            <a:fillRect/>
          </a:stretch>
        </p:blipFill>
        <p:spPr>
          <a:xfrm>
            <a:off x="2004945" y="1940441"/>
            <a:ext cx="3188125" cy="3188125"/>
          </a:xfrm>
          <a:prstGeom prst="rect">
            <a:avLst/>
          </a:prstGeom>
        </p:spPr>
      </p:pic>
      <p:sp>
        <p:nvSpPr>
          <p:cNvPr id="5" name="Slide Number Placeholder 1">
            <a:extLst>
              <a:ext uri="{FF2B5EF4-FFF2-40B4-BE49-F238E27FC236}">
                <a16:creationId xmlns:a16="http://schemas.microsoft.com/office/drawing/2014/main" id="{A23AC8DD-336A-40EC-BFC7-A0FCC7661C46}"/>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74118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60493" y="83521"/>
            <a:ext cx="6071014" cy="941309"/>
          </a:xfrm>
        </p:spPr>
        <p:txBody>
          <a:bodyPr>
            <a:noAutofit/>
          </a:bodyPr>
          <a:lstStyle/>
          <a:p>
            <a:pPr algn="ctr"/>
            <a:r>
              <a:rPr lang="en-US" sz="4000" b="1" dirty="0">
                <a:solidFill>
                  <a:srgbClr val="4472C4"/>
                </a:solidFill>
                <a:latin typeface="+mn-lt"/>
              </a:rPr>
              <a:t>FOUR-YEAR INSTITUTIONS</a:t>
            </a:r>
          </a:p>
        </p:txBody>
      </p:sp>
      <p:pic>
        <p:nvPicPr>
          <p:cNvPr id="18" name="Picture 2" descr="C:\Users\Kevin Whitaker\Desktop\Marsh Presentation\JSU-Logo-for-websit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8630" y="2992283"/>
            <a:ext cx="1506893" cy="87342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evin Whitaker\Desktop\Marsh Presentation\UAH_prima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607" y="4486291"/>
            <a:ext cx="2398240" cy="13330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ws.auburn.edu/asim/Content/Images/Schools/Athens%20Sta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8491" y="1226541"/>
            <a:ext cx="1510696" cy="1139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cws.auburn.edu/asim/Content/Images/Schools/Alabama%20Sta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7271" y="1244581"/>
            <a:ext cx="1555816" cy="118144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cws.auburn.edu/asim/Content/Images/Schools/Tro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2411" y="2757799"/>
            <a:ext cx="1363443" cy="134239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cws.auburn.edu/asim/Content/Images/Schools/Alabama%20Birmingham.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44330" y="2715222"/>
            <a:ext cx="1448017" cy="132687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cws.auburn.edu/asim/Content/Images/Schools/Montevall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63271" y="4266970"/>
            <a:ext cx="1743044" cy="146641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cws.auburn.edu/asim/Content/Images/Schools/Alabama%20A_M.png"/>
          <p:cNvPicPr>
            <a:picLocks noChangeAspect="1" noChangeArrowheads="1"/>
          </p:cNvPicPr>
          <p:nvPr/>
        </p:nvPicPr>
        <p:blipFill rotWithShape="1">
          <a:blip r:embed="rId9">
            <a:extLst>
              <a:ext uri="{28A0092B-C50C-407E-A947-70E740481C1C}">
                <a14:useLocalDpi xmlns:a14="http://schemas.microsoft.com/office/drawing/2010/main" val="0"/>
              </a:ext>
            </a:extLst>
          </a:blip>
          <a:srcRect l="15318" t="12459" r="19082" b="14179"/>
          <a:stretch/>
        </p:blipFill>
        <p:spPr bwMode="auto">
          <a:xfrm>
            <a:off x="559980" y="1103636"/>
            <a:ext cx="1366245" cy="14633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39EBE2-C660-4436-8A76-B53341C85F5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4656" r="15198" b="29898"/>
          <a:stretch/>
        </p:blipFill>
        <p:spPr>
          <a:xfrm>
            <a:off x="7189999" y="1114491"/>
            <a:ext cx="2011173" cy="1553270"/>
          </a:xfrm>
          <a:prstGeom prst="rect">
            <a:avLst/>
          </a:prstGeom>
        </p:spPr>
      </p:pic>
      <p:pic>
        <p:nvPicPr>
          <p:cNvPr id="1028" name="Picture 4" descr="Auburn University at Montgomery (Fees &amp; Reviews): Alabama, United States">
            <a:extLst>
              <a:ext uri="{FF2B5EF4-FFF2-40B4-BE49-F238E27FC236}">
                <a16:creationId xmlns:a16="http://schemas.microsoft.com/office/drawing/2014/main" id="{FFDFFDC7-6FFE-419A-9F83-9AD2E821935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9422" b="28787"/>
          <a:stretch/>
        </p:blipFill>
        <p:spPr bwMode="auto">
          <a:xfrm>
            <a:off x="9577177" y="1509682"/>
            <a:ext cx="1864371" cy="7791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Deans jobs | Alabama">
            <a:extLst>
              <a:ext uri="{FF2B5EF4-FFF2-40B4-BE49-F238E27FC236}">
                <a16:creationId xmlns:a16="http://schemas.microsoft.com/office/drawing/2014/main" id="{4AD94542-C477-48ED-97F5-AD8E9906B83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1990" b="20338"/>
          <a:stretch/>
        </p:blipFill>
        <p:spPr bwMode="auto">
          <a:xfrm>
            <a:off x="5751673" y="2941943"/>
            <a:ext cx="3028950" cy="8734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EDC1453E-E8D4-468F-9063-791D4A52CAF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89999" y="4455899"/>
            <a:ext cx="2201590" cy="1277489"/>
          </a:xfrm>
          <a:prstGeom prst="rect">
            <a:avLst/>
          </a:prstGeom>
        </p:spPr>
      </p:pic>
      <p:pic>
        <p:nvPicPr>
          <p:cNvPr id="4" name="Picture 3">
            <a:extLst>
              <a:ext uri="{FF2B5EF4-FFF2-40B4-BE49-F238E27FC236}">
                <a16:creationId xmlns:a16="http://schemas.microsoft.com/office/drawing/2014/main" id="{6C4E6D82-A3E4-4AED-A1B9-5083FD1287F5}"/>
              </a:ext>
            </a:extLst>
          </p:cNvPr>
          <p:cNvPicPr>
            <a:picLocks noChangeAspect="1"/>
          </p:cNvPicPr>
          <p:nvPr/>
        </p:nvPicPr>
        <p:blipFill>
          <a:blip r:embed="rId14"/>
          <a:stretch>
            <a:fillRect/>
          </a:stretch>
        </p:blipFill>
        <p:spPr>
          <a:xfrm>
            <a:off x="5304975" y="4254391"/>
            <a:ext cx="1647111" cy="1627994"/>
          </a:xfrm>
          <a:prstGeom prst="rect">
            <a:avLst/>
          </a:prstGeom>
        </p:spPr>
      </p:pic>
      <p:sp>
        <p:nvSpPr>
          <p:cNvPr id="17" name="Slide Number Placeholder 1">
            <a:extLst>
              <a:ext uri="{FF2B5EF4-FFF2-40B4-BE49-F238E27FC236}">
                <a16:creationId xmlns:a16="http://schemas.microsoft.com/office/drawing/2014/main" id="{973FA3B9-53C5-4B50-8DA6-4FDACEE16D89}"/>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0AE1784E-1CEE-4FC2-A588-8B03000C879C}"/>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80362" y="4524055"/>
            <a:ext cx="1257999" cy="1005840"/>
          </a:xfrm>
          <a:prstGeom prst="rect">
            <a:avLst/>
          </a:prstGeom>
          <a:noFill/>
        </p:spPr>
      </p:pic>
    </p:spTree>
    <p:extLst>
      <p:ext uri="{BB962C8B-B14F-4D97-AF65-F5344CB8AC3E}">
        <p14:creationId xmlns:p14="http://schemas.microsoft.com/office/powerpoint/2010/main" val="856604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516639" y="194200"/>
            <a:ext cx="11294361" cy="36471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Athens State University</a:t>
            </a:r>
          </a:p>
          <a:p>
            <a:pPr>
              <a:tabLst>
                <a:tab pos="457200" algn="l"/>
              </a:tabLst>
              <a:defRPr/>
            </a:pPr>
            <a:r>
              <a:rPr lang="en-US" sz="2600" b="1" dirty="0">
                <a:solidFill>
                  <a:srgbClr val="4472C4"/>
                </a:solidFill>
                <a:latin typeface="Calibri" panose="020F0502020204030204"/>
              </a:rPr>
              <a:t>1</a:t>
            </a: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 Bachelor of Fine Arts in Theatre (CIP 50.0501</a:t>
            </a:r>
            <a:r>
              <a:rPr lang="en-US" sz="2600" b="1" dirty="0">
                <a:solidFill>
                  <a:srgbClr val="4472C4"/>
                </a:solidFill>
              </a:rPr>
              <a:t>) </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US" sz="800" b="1" i="0" u="none" strike="noStrike" kern="1200" cap="none" spc="0" normalizeH="0" baseline="0" noProof="0" dirty="0">
              <a:ln>
                <a:noFill/>
              </a:ln>
              <a:solidFill>
                <a:srgbClr val="4472C4"/>
              </a:solidFill>
              <a:effectLst/>
              <a:highlight>
                <a:srgbClr val="FFFF00"/>
              </a:highlight>
              <a:uLnTx/>
              <a:uFillTx/>
              <a:latin typeface="Calibri" panose="020F0502020204030204"/>
              <a:ea typeface="+mn-ea"/>
              <a:cs typeface="+mn-cs"/>
            </a:endParaRPr>
          </a:p>
          <a:p>
            <a:pPr marL="0" marR="0" lvl="0" indent="0" algn="l" defTabSz="914400" rtl="0" eaLnBrk="1" fontAlgn="auto" latinLnBrk="0" hangingPunct="1">
              <a:lnSpc>
                <a:spcPct val="100000"/>
              </a:lnSpc>
              <a:spcAft>
                <a:spcPts val="600"/>
              </a:spcAft>
              <a:buClrTx/>
              <a:buSzTx/>
              <a:buFontTx/>
              <a:buNone/>
              <a:tabLst>
                <a:tab pos="457200" algn="l"/>
              </a:tabLst>
              <a:defRPr/>
            </a:pPr>
            <a:endParaRPr kumimoji="0" lang="en-US" sz="1400" b="1" i="0" u="none" strike="noStrike" kern="1200" cap="none" spc="0" normalizeH="0" baseline="0" noProof="0" dirty="0">
              <a:ln>
                <a:noFill/>
              </a:ln>
              <a:solidFill>
                <a:srgbClr val="0070C0"/>
              </a:solidFill>
              <a:effectLst/>
              <a:uLnTx/>
              <a:uFillTx/>
              <a:ea typeface="+mn-ea"/>
              <a:cs typeface="+mn-cs"/>
            </a:endParaRPr>
          </a:p>
          <a:p>
            <a:pPr marL="342900" marR="0" lvl="0" indent="-342900">
              <a:spcBef>
                <a:spcPts val="0"/>
              </a:spcBef>
              <a:spcAft>
                <a:spcPts val="0"/>
              </a:spcAft>
              <a:buFont typeface="Arial" panose="020B0604020202020204" pitchFamily="34" charset="0"/>
              <a:buChar char="•"/>
              <a:tabLst>
                <a:tab pos="2286000" algn="l"/>
              </a:tabLst>
            </a:pPr>
            <a:r>
              <a:rPr lang="en-US" sz="2400" dirty="0">
                <a:effectLst/>
                <a:ea typeface="Times New Roman" panose="02020603050405020304" pitchFamily="18" charset="0"/>
              </a:rPr>
              <a:t>The proposed program will build upon and replace the existing BA in Drama and Theatre Arts and therefore will require minimal new resources to deliver. </a:t>
            </a:r>
          </a:p>
          <a:p>
            <a:pPr marL="342900" marR="0" lvl="0" indent="-342900">
              <a:spcBef>
                <a:spcPts val="0"/>
              </a:spcBef>
              <a:spcAft>
                <a:spcPts val="0"/>
              </a:spcAft>
              <a:buFont typeface="Arial" panose="020B0604020202020204" pitchFamily="34" charset="0"/>
              <a:buChar char="•"/>
              <a:tabLst>
                <a:tab pos="2286000" algn="l"/>
              </a:tabLst>
            </a:pPr>
            <a:endParaRPr lang="en-US" sz="2000" dirty="0">
              <a:effectLst/>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2286000" algn="l"/>
              </a:tabLst>
            </a:pPr>
            <a:r>
              <a:rPr lang="en-US" sz="2400" dirty="0">
                <a:effectLst/>
                <a:ea typeface="Times New Roman" panose="02020603050405020304" pitchFamily="18" charset="0"/>
              </a:rPr>
              <a:t>The program will be delivered at the Alabama Center for the Arts in Decatur, a state-of-the-art facility that offers approximately 45,000 square feet of performing arts space, in partnership with Calhoun Community College.</a:t>
            </a:r>
          </a:p>
        </p:txBody>
      </p:sp>
      <p:sp>
        <p:nvSpPr>
          <p:cNvPr id="9" name="Slide Number Placeholder 1">
            <a:extLst>
              <a:ext uri="{FF2B5EF4-FFF2-40B4-BE49-F238E27FC236}">
                <a16:creationId xmlns:a16="http://schemas.microsoft.com/office/drawing/2014/main" id="{C168E5D1-2517-44D2-BD45-D7C557204E3F}"/>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0" name="Picture 6" descr="https://cws.auburn.edu/asim/Content/Images/Schools/Athens%20State.png">
            <a:extLst>
              <a:ext uri="{FF2B5EF4-FFF2-40B4-BE49-F238E27FC236}">
                <a16:creationId xmlns:a16="http://schemas.microsoft.com/office/drawing/2014/main" id="{69103A1F-F96A-4E80-8B1D-02B419779C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91493" y="194200"/>
            <a:ext cx="1510696" cy="11395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7171005-68E3-41D5-80C3-F3792D35BF6E}"/>
              </a:ext>
            </a:extLst>
          </p:cNvPr>
          <p:cNvPicPr>
            <a:picLocks noChangeAspect="1"/>
          </p:cNvPicPr>
          <p:nvPr/>
        </p:nvPicPr>
        <p:blipFill>
          <a:blip r:embed="rId4"/>
          <a:stretch>
            <a:fillRect/>
          </a:stretch>
        </p:blipFill>
        <p:spPr>
          <a:xfrm>
            <a:off x="4723393" y="4239347"/>
            <a:ext cx="2745214" cy="2175453"/>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023CEC49-14F9-48E9-8DDA-64E2D21D1051}"/>
              </a:ext>
            </a:extLst>
          </p:cNvPr>
          <p:cNvPicPr>
            <a:picLocks noChangeAspect="1"/>
          </p:cNvPicPr>
          <p:nvPr/>
        </p:nvPicPr>
        <p:blipFill>
          <a:blip r:embed="rId5"/>
          <a:stretch>
            <a:fillRect/>
          </a:stretch>
        </p:blipFill>
        <p:spPr>
          <a:xfrm>
            <a:off x="1075430" y="4712819"/>
            <a:ext cx="2997111" cy="1403710"/>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398B6B40-8B59-40F2-A228-C6BFA70E4A15}"/>
              </a:ext>
            </a:extLst>
          </p:cNvPr>
          <p:cNvPicPr>
            <a:picLocks noChangeAspect="1"/>
          </p:cNvPicPr>
          <p:nvPr/>
        </p:nvPicPr>
        <p:blipFill>
          <a:blip r:embed="rId6"/>
          <a:stretch>
            <a:fillRect/>
          </a:stretch>
        </p:blipFill>
        <p:spPr>
          <a:xfrm>
            <a:off x="8110547" y="4559831"/>
            <a:ext cx="2855601" cy="175312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755091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77CEF5-2421-45F0-9684-896A134D6EFD}"/>
              </a:ext>
            </a:extLst>
          </p:cNvPr>
          <p:cNvSpPr txBox="1"/>
          <p:nvPr/>
        </p:nvSpPr>
        <p:spPr>
          <a:xfrm>
            <a:off x="1042352" y="1811675"/>
            <a:ext cx="10107296" cy="2015936"/>
          </a:xfrm>
          <a:prstGeom prst="rect">
            <a:avLst/>
          </a:prstGeom>
          <a:noFill/>
        </p:spPr>
        <p:txBody>
          <a:bodyPr wrap="square" rtlCol="0">
            <a:spAutoFit/>
          </a:bodyPr>
          <a:lstStyle/>
          <a:p>
            <a:r>
              <a:rPr lang="en-US" sz="3200" b="1" dirty="0">
                <a:solidFill>
                  <a:srgbClr val="4472C4"/>
                </a:solidFill>
              </a:rPr>
              <a:t>Motion, Decision Item B-1: </a:t>
            </a:r>
          </a:p>
          <a:p>
            <a:endParaRPr lang="en-US" sz="3200" b="1" dirty="0">
              <a:solidFill>
                <a:srgbClr val="0070C0"/>
              </a:solidFill>
            </a:endParaRPr>
          </a:p>
          <a:p>
            <a:pPr lvl="0">
              <a:spcBef>
                <a:spcPts val="600"/>
              </a:spcBef>
              <a:tabLst>
                <a:tab pos="457200" algn="l"/>
              </a:tabLst>
              <a:defRPr/>
            </a:pPr>
            <a:r>
              <a:rPr lang="en-US" sz="2800" dirty="0"/>
              <a:t>That the Commission approve Athens State University’s proposal to offer a Bachelor of Fine Arts in Theatre.  </a:t>
            </a:r>
          </a:p>
        </p:txBody>
      </p:sp>
      <p:sp>
        <p:nvSpPr>
          <p:cNvPr id="4" name="Slide Number Placeholder 1">
            <a:extLst>
              <a:ext uri="{FF2B5EF4-FFF2-40B4-BE49-F238E27FC236}">
                <a16:creationId xmlns:a16="http://schemas.microsoft.com/office/drawing/2014/main" id="{FD325295-A754-4D60-AD2E-92904F45CA9B}"/>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45844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522429" y="203820"/>
            <a:ext cx="11129747" cy="42319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lang="en-US" sz="3800" b="1" dirty="0">
                <a:solidFill>
                  <a:srgbClr val="4472C4"/>
                </a:solidFill>
                <a:latin typeface="Calibri"/>
              </a:rPr>
              <a:t>Auburn </a:t>
            </a:r>
            <a:r>
              <a:rPr kumimoji="0" lang="en-US" sz="3800" b="1" i="0" u="none" strike="noStrike" kern="1200" cap="none" spc="0" normalizeH="0" baseline="0" noProof="0" dirty="0">
                <a:ln>
                  <a:noFill/>
                </a:ln>
                <a:solidFill>
                  <a:srgbClr val="4472C4"/>
                </a:solidFill>
                <a:effectLst/>
                <a:uLnTx/>
                <a:uFillTx/>
                <a:latin typeface="Calibri"/>
                <a:ea typeface="+mn-ea"/>
                <a:cs typeface="+mn-cs"/>
              </a:rPr>
              <a:t>University</a:t>
            </a:r>
          </a:p>
          <a:p>
            <a:pPr marR="0" lvl="0" algn="l" defTabSz="914400" rtl="0" eaLnBrk="1" fontAlgn="auto" latinLnBrk="0" hangingPunct="1">
              <a:lnSpc>
                <a:spcPct val="100000"/>
              </a:lnSpc>
              <a:buClrTx/>
              <a:buSzTx/>
              <a:tabLst>
                <a:tab pos="457200" algn="l"/>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2. Master of Science in Artificial Intelligence Engineering</a:t>
            </a:r>
            <a:r>
              <a:rPr lang="en-US" sz="2600" b="1" dirty="0">
                <a:solidFill>
                  <a:srgbClr val="4472C4"/>
                </a:solidFill>
                <a:latin typeface="Calibri" panose="020F0502020204030204"/>
              </a:rPr>
              <a:t> </a:t>
            </a: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(CIP 11.0102)</a:t>
            </a:r>
          </a:p>
          <a:p>
            <a:pPr marR="0" lvl="0" algn="l" defTabSz="914400" rtl="0" eaLnBrk="1" fontAlgn="auto" latinLnBrk="0" hangingPunct="1">
              <a:lnSpc>
                <a:spcPct val="100000"/>
              </a:lnSpc>
              <a:buClrTx/>
              <a:buSzTx/>
              <a:tabLst>
                <a:tab pos="457200" algn="l"/>
              </a:tabLst>
              <a:defRPr/>
            </a:pPr>
            <a:endParaRPr kumimoji="0" lang="en-US" sz="2000" b="1"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342900" indent="-342900">
              <a:buFont typeface="Arial" panose="020B0604020202020204" pitchFamily="34" charset="0"/>
              <a:buChar char="•"/>
            </a:pPr>
            <a:r>
              <a:rPr lang="en-US" sz="2400" dirty="0"/>
              <a:t>Over the past few years, jobs in artificial intelligence and machine learning have jumped by almost 75%, and the proposed program will help fill the need for artificial intelligence experts.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400" dirty="0"/>
              <a:t>The proposed program will take advantage of substantial strengths that already exist in Auburn’s College of Engineering, Department of Computer Science and Software Engineering and will require no new resources to implement.</a:t>
            </a:r>
          </a:p>
          <a:p>
            <a:endParaRPr lang="en-US" sz="2100" dirty="0">
              <a:highlight>
                <a:srgbClr val="FFFF00"/>
              </a:highlight>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4BD57C3-E1D9-4740-88DA-5CF70C619680}"/>
              </a:ext>
            </a:extLst>
          </p:cNvPr>
          <p:cNvPicPr>
            <a:picLocks noChangeAspect="1"/>
          </p:cNvPicPr>
          <p:nvPr/>
        </p:nvPicPr>
        <p:blipFill>
          <a:blip r:embed="rId4"/>
          <a:stretch>
            <a:fillRect/>
          </a:stretch>
        </p:blipFill>
        <p:spPr>
          <a:xfrm>
            <a:off x="10519986" y="69467"/>
            <a:ext cx="1538344" cy="1188720"/>
          </a:xfrm>
          <a:prstGeom prst="rect">
            <a:avLst/>
          </a:prstGeom>
        </p:spPr>
      </p:pic>
      <p:sp>
        <p:nvSpPr>
          <p:cNvPr id="7" name="Slide Number Placeholder 1">
            <a:extLst>
              <a:ext uri="{FF2B5EF4-FFF2-40B4-BE49-F238E27FC236}">
                <a16:creationId xmlns:a16="http://schemas.microsoft.com/office/drawing/2014/main" id="{540AB889-677F-40B5-AAB4-7A807F04664F}"/>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24CABAF8-14C4-42C4-84FB-48BC11ADE098}"/>
              </a:ext>
            </a:extLst>
          </p:cNvPr>
          <p:cNvPicPr>
            <a:picLocks noChangeAspect="1"/>
          </p:cNvPicPr>
          <p:nvPr/>
        </p:nvPicPr>
        <p:blipFill>
          <a:blip r:embed="rId5"/>
          <a:stretch>
            <a:fillRect/>
          </a:stretch>
        </p:blipFill>
        <p:spPr>
          <a:xfrm>
            <a:off x="4333285" y="4410656"/>
            <a:ext cx="3525431" cy="198305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96412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0ACD13-977A-44F6-9393-C9E32D693976}"/>
              </a:ext>
            </a:extLst>
          </p:cNvPr>
          <p:cNvSpPr txBox="1"/>
          <p:nvPr/>
        </p:nvSpPr>
        <p:spPr>
          <a:xfrm>
            <a:off x="1042352" y="1758513"/>
            <a:ext cx="10107296" cy="2015936"/>
          </a:xfrm>
          <a:prstGeom prst="rect">
            <a:avLst/>
          </a:prstGeom>
          <a:noFill/>
        </p:spPr>
        <p:txBody>
          <a:bodyPr wrap="square" rtlCol="0">
            <a:spAutoFit/>
          </a:bodyPr>
          <a:lstStyle/>
          <a:p>
            <a:r>
              <a:rPr lang="en-US" sz="3200" b="1" dirty="0">
                <a:solidFill>
                  <a:srgbClr val="4472C4"/>
                </a:solidFill>
              </a:rPr>
              <a:t>Motion, Decision Item B-2: </a:t>
            </a:r>
          </a:p>
          <a:p>
            <a:endParaRPr lang="en-US" sz="3200" b="1" dirty="0">
              <a:solidFill>
                <a:srgbClr val="0070C0"/>
              </a:solidFill>
            </a:endParaRPr>
          </a:p>
          <a:p>
            <a:pPr lvl="0">
              <a:spcBef>
                <a:spcPts val="600"/>
              </a:spcBef>
              <a:tabLst>
                <a:tab pos="457200" algn="l"/>
              </a:tabLst>
              <a:defRPr/>
            </a:pPr>
            <a:r>
              <a:rPr lang="en-US" sz="2800" dirty="0"/>
              <a:t>That the Commission approve Auburn University’s proposal to offer a Master of Science in Artificial Intelligence Engineering.</a:t>
            </a:r>
          </a:p>
        </p:txBody>
      </p:sp>
      <p:sp>
        <p:nvSpPr>
          <p:cNvPr id="4" name="Slide Number Placeholder 1">
            <a:extLst>
              <a:ext uri="{FF2B5EF4-FFF2-40B4-BE49-F238E27FC236}">
                <a16:creationId xmlns:a16="http://schemas.microsoft.com/office/drawing/2014/main" id="{F7D75AFA-7BED-413D-B5CE-DC8A974BED4A}"/>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125258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490855" y="194384"/>
            <a:ext cx="11410675"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University of West Alabama</a:t>
            </a:r>
          </a:p>
          <a:p>
            <a:pPr marR="0" lvl="0" algn="l" defTabSz="914400" rtl="0" eaLnBrk="1" fontAlgn="auto" latinLnBrk="0" hangingPunct="1">
              <a:lnSpc>
                <a:spcPct val="100000"/>
              </a:lnSpc>
              <a:buClrTx/>
              <a:buSzTx/>
              <a:tabLst>
                <a:tab pos="457200" algn="l"/>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3a. Bachelor of Science in Electrical Engineering Technology (CIP 15.0303)</a:t>
            </a:r>
          </a:p>
          <a:p>
            <a:endParaRPr lang="en-US" dirty="0"/>
          </a:p>
          <a:p>
            <a:pPr marL="342900" marR="0" lvl="0" indent="-342900">
              <a:spcBef>
                <a:spcPts val="0"/>
              </a:spcBef>
              <a:spcAft>
                <a:spcPts val="0"/>
              </a:spcAft>
              <a:buFont typeface="Arial" panose="020B0604020202020204" pitchFamily="34" charset="0"/>
              <a:buChar char="•"/>
              <a:tabLst>
                <a:tab pos="2286000" algn="l"/>
              </a:tabLst>
            </a:pPr>
            <a:r>
              <a:rPr lang="en-US" sz="2400" dirty="0">
                <a:effectLst/>
                <a:ea typeface="Times New Roman" panose="02020603050405020304" pitchFamily="18" charset="0"/>
              </a:rPr>
              <a:t>The proposed BS in Electrical Engineering Technology will provide a more specialized curriculum than current BS in Engineering Technology (CIP 15.0000) in response to industry need.  </a:t>
            </a:r>
          </a:p>
          <a:p>
            <a:pPr marL="342900" marR="0" lvl="0" indent="-342900">
              <a:spcBef>
                <a:spcPts val="0"/>
              </a:spcBef>
              <a:spcAft>
                <a:spcPts val="0"/>
              </a:spcAft>
              <a:buFont typeface="Arial" panose="020B0604020202020204" pitchFamily="34" charset="0"/>
              <a:buChar char="•"/>
              <a:tabLst>
                <a:tab pos="2286000" algn="l"/>
              </a:tabLst>
            </a:pPr>
            <a:endParaRPr lang="en-US" dirty="0">
              <a:effectLst/>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2286000" algn="l"/>
              </a:tabLst>
            </a:pPr>
            <a:r>
              <a:rPr lang="en-US" sz="2400" dirty="0">
                <a:effectLst/>
                <a:ea typeface="Times New Roman" panose="02020603050405020304" pitchFamily="18" charset="0"/>
              </a:rPr>
              <a:t>The proposed program will utilize existing faculty and resources within UWA’s Division of Engineering and Technology to reduce start-up costs.</a:t>
            </a:r>
          </a:p>
          <a:p>
            <a:pPr marL="342900" marR="0" lvl="0" indent="-342900">
              <a:spcBef>
                <a:spcPts val="0"/>
              </a:spcBef>
              <a:spcAft>
                <a:spcPts val="0"/>
              </a:spcAft>
              <a:buFont typeface="Arial" panose="020B0604020202020204" pitchFamily="34" charset="0"/>
              <a:buChar char="•"/>
              <a:tabLst>
                <a:tab pos="2286000" algn="l"/>
              </a:tabLst>
            </a:pPr>
            <a:endParaRPr lang="en-US" dirty="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2286000" algn="l"/>
              </a:tabLst>
            </a:pPr>
            <a:r>
              <a:rPr lang="en-US" sz="2400" dirty="0">
                <a:effectLst/>
                <a:ea typeface="Times New Roman" panose="02020603050405020304" pitchFamily="18" charset="0"/>
              </a:rPr>
              <a:t>The proposal is accompanied by fourteen letters of support from UWA’s Industrial Advisory Board members, who represent potential employers.</a:t>
            </a:r>
          </a:p>
        </p:txBody>
      </p:sp>
      <p:sp>
        <p:nvSpPr>
          <p:cNvPr id="8" name="Slide Number Placeholder 1">
            <a:extLst>
              <a:ext uri="{FF2B5EF4-FFF2-40B4-BE49-F238E27FC236}">
                <a16:creationId xmlns:a16="http://schemas.microsoft.com/office/drawing/2014/main" id="{2ED6034F-15E9-41A4-9AC2-D0A72C569446}"/>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AF7F9239-729D-4188-84BB-5F6DEE3E43A5}"/>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18714" y="194384"/>
            <a:ext cx="982816" cy="785816"/>
          </a:xfrm>
          <a:prstGeom prst="rect">
            <a:avLst/>
          </a:prstGeom>
          <a:noFill/>
        </p:spPr>
      </p:pic>
      <p:pic>
        <p:nvPicPr>
          <p:cNvPr id="3" name="Picture 2">
            <a:extLst>
              <a:ext uri="{FF2B5EF4-FFF2-40B4-BE49-F238E27FC236}">
                <a16:creationId xmlns:a16="http://schemas.microsoft.com/office/drawing/2014/main" id="{340F07AB-C1FA-4CED-96D2-F3718CEC7F8A}"/>
              </a:ext>
            </a:extLst>
          </p:cNvPr>
          <p:cNvPicPr>
            <a:picLocks noChangeAspect="1"/>
          </p:cNvPicPr>
          <p:nvPr/>
        </p:nvPicPr>
        <p:blipFill>
          <a:blip r:embed="rId3"/>
          <a:stretch>
            <a:fillRect/>
          </a:stretch>
        </p:blipFill>
        <p:spPr>
          <a:xfrm>
            <a:off x="4458083" y="4821329"/>
            <a:ext cx="3275835" cy="18422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448184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77CEF5-2421-45F0-9684-896A134D6EFD}"/>
              </a:ext>
            </a:extLst>
          </p:cNvPr>
          <p:cNvSpPr txBox="1"/>
          <p:nvPr/>
        </p:nvSpPr>
        <p:spPr>
          <a:xfrm>
            <a:off x="1042352" y="1747880"/>
            <a:ext cx="10107296" cy="2446824"/>
          </a:xfrm>
          <a:prstGeom prst="rect">
            <a:avLst/>
          </a:prstGeom>
          <a:noFill/>
        </p:spPr>
        <p:txBody>
          <a:bodyPr wrap="square" rtlCol="0">
            <a:spAutoFit/>
          </a:bodyPr>
          <a:lstStyle/>
          <a:p>
            <a:r>
              <a:rPr lang="en-US" sz="3200" b="1" dirty="0">
                <a:solidFill>
                  <a:srgbClr val="4472C4"/>
                </a:solidFill>
              </a:rPr>
              <a:t>Motion, Decision Item B-3a: </a:t>
            </a:r>
          </a:p>
          <a:p>
            <a:endParaRPr lang="en-US" sz="3200" b="1" dirty="0">
              <a:solidFill>
                <a:srgbClr val="0070C0"/>
              </a:solidFill>
            </a:endParaRPr>
          </a:p>
          <a:p>
            <a:pPr lvl="0">
              <a:spcBef>
                <a:spcPts val="600"/>
              </a:spcBef>
              <a:tabLst>
                <a:tab pos="457200" algn="l"/>
              </a:tabLst>
              <a:defRPr/>
            </a:pPr>
            <a:r>
              <a:rPr lang="en-US" sz="2800" dirty="0"/>
              <a:t>That the Commission approve University of West Alabama’s proposal to offer a Bachelor of Science in Electrical Engineering Technology.  </a:t>
            </a:r>
          </a:p>
        </p:txBody>
      </p:sp>
      <p:sp>
        <p:nvSpPr>
          <p:cNvPr id="4" name="Slide Number Placeholder 1">
            <a:extLst>
              <a:ext uri="{FF2B5EF4-FFF2-40B4-BE49-F238E27FC236}">
                <a16:creationId xmlns:a16="http://schemas.microsoft.com/office/drawing/2014/main" id="{927CE3E9-531F-4444-9F4A-0B0B613FA73B}"/>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23383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495935" y="194384"/>
            <a:ext cx="11405595"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University of West Alabama</a:t>
            </a:r>
          </a:p>
          <a:p>
            <a:pPr marR="0" lvl="0" algn="l" defTabSz="914400" rtl="0" eaLnBrk="1" fontAlgn="auto" latinLnBrk="0" hangingPunct="1">
              <a:lnSpc>
                <a:spcPct val="100000"/>
              </a:lnSpc>
              <a:buClrTx/>
              <a:buSzTx/>
              <a:tabLst>
                <a:tab pos="457200" algn="l"/>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3b. Bachelor of Science in Mechanical Engineering Technology </a:t>
            </a:r>
            <a:r>
              <a:rPr kumimoji="0" lang="en-US" sz="2600" b="1" i="0" u="none" strike="noStrike" kern="1200" cap="none" spc="-20" normalizeH="0" noProof="0" dirty="0">
                <a:ln>
                  <a:noFill/>
                </a:ln>
                <a:solidFill>
                  <a:srgbClr val="4472C4"/>
                </a:solidFill>
                <a:effectLst/>
                <a:uLnTx/>
                <a:uFillTx/>
                <a:latin typeface="Calibri" panose="020F0502020204030204"/>
                <a:ea typeface="+mn-ea"/>
                <a:cs typeface="+mn-cs"/>
              </a:rPr>
              <a:t>(CIP 15.0805)</a:t>
            </a:r>
          </a:p>
          <a:p>
            <a:endParaRPr lang="en-US" dirty="0"/>
          </a:p>
          <a:p>
            <a:pPr marL="342900" marR="0" lvl="0" indent="-342900">
              <a:spcBef>
                <a:spcPts val="0"/>
              </a:spcBef>
              <a:spcAft>
                <a:spcPts val="0"/>
              </a:spcAft>
              <a:buFont typeface="Arial" panose="020B0604020202020204" pitchFamily="34" charset="0"/>
              <a:buChar char="•"/>
              <a:tabLst>
                <a:tab pos="2286000" algn="l"/>
              </a:tabLst>
            </a:pPr>
            <a:r>
              <a:rPr lang="en-US" sz="2400" dirty="0">
                <a:effectLst/>
                <a:ea typeface="Times New Roman" panose="02020603050405020304" pitchFamily="18" charset="0"/>
              </a:rPr>
              <a:t>The proposed BS in Mechanical Engineering Technology will provide a more specialized curriculum than current BS in Engineering Technology (CIP 15.0000) in response to industry need.  </a:t>
            </a:r>
          </a:p>
          <a:p>
            <a:pPr marL="342900" marR="0" lvl="0" indent="-342900">
              <a:spcBef>
                <a:spcPts val="0"/>
              </a:spcBef>
              <a:spcAft>
                <a:spcPts val="0"/>
              </a:spcAft>
              <a:buFont typeface="Arial" panose="020B0604020202020204" pitchFamily="34" charset="0"/>
              <a:buChar char="•"/>
              <a:tabLst>
                <a:tab pos="2286000" algn="l"/>
              </a:tabLst>
            </a:pPr>
            <a:endParaRPr lang="en-US" sz="1600" dirty="0">
              <a:effectLst/>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2286000" algn="l"/>
              </a:tabLst>
            </a:pPr>
            <a:r>
              <a:rPr lang="en-US" sz="2400" dirty="0">
                <a:effectLst/>
                <a:ea typeface="Times New Roman" panose="02020603050405020304" pitchFamily="18" charset="0"/>
              </a:rPr>
              <a:t>The proposed program will utilize existing faculty and resources within UWA’s Division of Engineering and Technology to reduce start-up costs.</a:t>
            </a:r>
          </a:p>
          <a:p>
            <a:pPr marL="342900" marR="0" lvl="0" indent="-342900">
              <a:spcBef>
                <a:spcPts val="0"/>
              </a:spcBef>
              <a:spcAft>
                <a:spcPts val="0"/>
              </a:spcAft>
              <a:buFont typeface="Arial" panose="020B0604020202020204" pitchFamily="34" charset="0"/>
              <a:buChar char="•"/>
              <a:tabLst>
                <a:tab pos="2286000" algn="l"/>
              </a:tabLst>
            </a:pPr>
            <a:endParaRPr lang="en-US" sz="1600" dirty="0">
              <a:effectLst/>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2286000" algn="l"/>
              </a:tabLst>
            </a:pPr>
            <a:r>
              <a:rPr lang="en-US" sz="2400" dirty="0">
                <a:effectLst/>
                <a:ea typeface="Times New Roman" panose="02020603050405020304" pitchFamily="18" charset="0"/>
              </a:rPr>
              <a:t>The proposal is accompanied by fourteen letters of support from UWA’s Industrial Advisory Board members, who represent potential employers. </a:t>
            </a:r>
          </a:p>
        </p:txBody>
      </p:sp>
      <p:sp>
        <p:nvSpPr>
          <p:cNvPr id="8" name="Slide Number Placeholder 1">
            <a:extLst>
              <a:ext uri="{FF2B5EF4-FFF2-40B4-BE49-F238E27FC236}">
                <a16:creationId xmlns:a16="http://schemas.microsoft.com/office/drawing/2014/main" id="{2ED6034F-15E9-41A4-9AC2-D0A72C569446}"/>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9CC82CFD-4687-4744-AE88-DB547D4F7B3A}"/>
              </a:ext>
            </a:extLst>
          </p:cNvPr>
          <p:cNvPicPr>
            <a:picLocks noChangeAspect="1"/>
          </p:cNvPicPr>
          <p:nvPr/>
        </p:nvPicPr>
        <p:blipFill>
          <a:blip r:embed="rId2"/>
          <a:stretch>
            <a:fillRect/>
          </a:stretch>
        </p:blipFill>
        <p:spPr>
          <a:xfrm>
            <a:off x="4774126" y="4677878"/>
            <a:ext cx="2643749" cy="1905802"/>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4657140A-93F7-428B-90D3-02E2597AB02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18714" y="194384"/>
            <a:ext cx="982816" cy="785816"/>
          </a:xfrm>
          <a:prstGeom prst="rect">
            <a:avLst/>
          </a:prstGeom>
          <a:noFill/>
        </p:spPr>
      </p:pic>
    </p:spTree>
    <p:extLst>
      <p:ext uri="{BB962C8B-B14F-4D97-AF65-F5344CB8AC3E}">
        <p14:creationId xmlns:p14="http://schemas.microsoft.com/office/powerpoint/2010/main" val="31927989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77CEF5-2421-45F0-9684-896A134D6EFD}"/>
              </a:ext>
            </a:extLst>
          </p:cNvPr>
          <p:cNvSpPr txBox="1"/>
          <p:nvPr/>
        </p:nvSpPr>
        <p:spPr>
          <a:xfrm>
            <a:off x="1042352" y="1747880"/>
            <a:ext cx="10107296" cy="2446824"/>
          </a:xfrm>
          <a:prstGeom prst="rect">
            <a:avLst/>
          </a:prstGeom>
          <a:noFill/>
        </p:spPr>
        <p:txBody>
          <a:bodyPr wrap="square" rtlCol="0">
            <a:spAutoFit/>
          </a:bodyPr>
          <a:lstStyle/>
          <a:p>
            <a:r>
              <a:rPr lang="en-US" sz="3200" b="1" dirty="0">
                <a:solidFill>
                  <a:srgbClr val="4472C4"/>
                </a:solidFill>
              </a:rPr>
              <a:t>Motion, Decision Item B-3b: </a:t>
            </a:r>
          </a:p>
          <a:p>
            <a:endParaRPr lang="en-US" sz="3200" b="1" dirty="0">
              <a:solidFill>
                <a:srgbClr val="0070C0"/>
              </a:solidFill>
            </a:endParaRPr>
          </a:p>
          <a:p>
            <a:pPr lvl="0">
              <a:spcBef>
                <a:spcPts val="600"/>
              </a:spcBef>
              <a:tabLst>
                <a:tab pos="457200" algn="l"/>
              </a:tabLst>
              <a:defRPr/>
            </a:pPr>
            <a:r>
              <a:rPr lang="en-US" sz="2800" dirty="0"/>
              <a:t>That the Commission approve University of West Alabama’s proposal to offer a Bachelor of Science in Mechanical Engineering Technology.  </a:t>
            </a:r>
          </a:p>
        </p:txBody>
      </p:sp>
      <p:sp>
        <p:nvSpPr>
          <p:cNvPr id="4" name="Slide Number Placeholder 1">
            <a:extLst>
              <a:ext uri="{FF2B5EF4-FFF2-40B4-BE49-F238E27FC236}">
                <a16:creationId xmlns:a16="http://schemas.microsoft.com/office/drawing/2014/main" id="{927CE3E9-531F-4444-9F4A-0B0B613FA73B}"/>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7424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496118" y="194384"/>
            <a:ext cx="10943408"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University of West Alabama</a:t>
            </a:r>
          </a:p>
          <a:p>
            <a:pPr marR="0" lvl="0" algn="l" defTabSz="914400" rtl="0" eaLnBrk="1" fontAlgn="auto" latinLnBrk="0" hangingPunct="1">
              <a:lnSpc>
                <a:spcPct val="100000"/>
              </a:lnSpc>
              <a:buClrTx/>
              <a:buSzTx/>
              <a:tabLst>
                <a:tab pos="457200" algn="l"/>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3c. Bachelor of Arts and Bachelor of Science in Creative Arts Enterprise </a:t>
            </a:r>
          </a:p>
          <a:p>
            <a:pPr marR="0" lvl="0" algn="l" defTabSz="914400" rtl="0" eaLnBrk="1" fontAlgn="auto" latinLnBrk="0" hangingPunct="1">
              <a:lnSpc>
                <a:spcPct val="100000"/>
              </a:lnSpc>
              <a:buClrTx/>
              <a:buSzTx/>
              <a:tabLst>
                <a:tab pos="457200" algn="l"/>
              </a:tabLst>
              <a:defRPr/>
            </a:pPr>
            <a:r>
              <a:rPr lang="en-US" sz="2600" b="1" dirty="0">
                <a:solidFill>
                  <a:srgbClr val="4472C4"/>
                </a:solidFill>
                <a:latin typeface="Calibri" panose="020F0502020204030204"/>
              </a:rPr>
              <a:t>      </a:t>
            </a: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(CIP 50.1001)</a:t>
            </a:r>
          </a:p>
          <a:p>
            <a:endParaRPr lang="en-US" sz="2200" dirty="0"/>
          </a:p>
          <a:p>
            <a:pPr marL="342900" marR="0" lvl="0" indent="-342900">
              <a:spcBef>
                <a:spcPts val="0"/>
              </a:spcBef>
              <a:spcAft>
                <a:spcPts val="0"/>
              </a:spcAft>
              <a:buFont typeface="Arial" panose="020B0604020202020204" pitchFamily="34" charset="0"/>
              <a:buChar char="•"/>
              <a:tabLst>
                <a:tab pos="2286000" algn="l"/>
              </a:tabLst>
            </a:pPr>
            <a:r>
              <a:rPr lang="en-US" sz="2400" dirty="0">
                <a:effectLst/>
                <a:ea typeface="Times New Roman" panose="02020603050405020304" pitchFamily="18" charset="0"/>
              </a:rPr>
              <a:t>The proposed program will consolidate existing degree offerings in Interdisciplinary Arts (CIP 30.0000) and Music (CIP 50.0901) and will not require any additional resources to implement.  </a:t>
            </a:r>
          </a:p>
          <a:p>
            <a:pPr marL="342900" marR="0" lvl="0" indent="-342900">
              <a:spcBef>
                <a:spcPts val="0"/>
              </a:spcBef>
              <a:spcAft>
                <a:spcPts val="0"/>
              </a:spcAft>
              <a:buFont typeface="Arial" panose="020B0604020202020204" pitchFamily="34" charset="0"/>
              <a:buChar char="•"/>
              <a:tabLst>
                <a:tab pos="2286000" algn="l"/>
              </a:tabLst>
            </a:pPr>
            <a:endParaRPr lang="en-US" sz="2400" dirty="0">
              <a:effectLst/>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2286000" algn="l"/>
              </a:tabLst>
            </a:pPr>
            <a:r>
              <a:rPr lang="en-US" sz="2400" dirty="0">
                <a:effectLst/>
                <a:ea typeface="Times New Roman" panose="02020603050405020304" pitchFamily="18" charset="0"/>
              </a:rPr>
              <a:t>The proposal includes letters of recommendation from the Alabama State Council on the Arts and Black Belt Treasures Cultural Arts Center.</a:t>
            </a:r>
          </a:p>
        </p:txBody>
      </p:sp>
      <p:sp>
        <p:nvSpPr>
          <p:cNvPr id="8" name="Slide Number Placeholder 1">
            <a:extLst>
              <a:ext uri="{FF2B5EF4-FFF2-40B4-BE49-F238E27FC236}">
                <a16:creationId xmlns:a16="http://schemas.microsoft.com/office/drawing/2014/main" id="{2ED6034F-15E9-41A4-9AC2-D0A72C569446}"/>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AC96CB1-A953-4F5C-BCA2-39039673D85C}"/>
              </a:ext>
            </a:extLst>
          </p:cNvPr>
          <p:cNvPicPr>
            <a:picLocks noChangeAspect="1"/>
          </p:cNvPicPr>
          <p:nvPr/>
        </p:nvPicPr>
        <p:blipFill>
          <a:blip r:embed="rId2"/>
          <a:stretch>
            <a:fillRect/>
          </a:stretch>
        </p:blipFill>
        <p:spPr>
          <a:xfrm>
            <a:off x="4459288" y="4389882"/>
            <a:ext cx="3273425" cy="1836985"/>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2F6AE24B-33D2-4784-99EE-ED6A910F2515}"/>
              </a:ext>
            </a:extLst>
          </p:cNvPr>
          <p:cNvPicPr>
            <a:picLocks/>
          </p:cNvPicPr>
          <p:nvPr/>
        </p:nvPicPr>
        <p:blipFill rotWithShape="1">
          <a:blip r:embed="rId3"/>
          <a:srcRect l="3069" r="5471"/>
          <a:stretch/>
        </p:blipFill>
        <p:spPr>
          <a:xfrm>
            <a:off x="1078029" y="4648203"/>
            <a:ext cx="2877955" cy="1865376"/>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2600C769-CC7C-4A3B-B511-C02255483609}"/>
              </a:ext>
            </a:extLst>
          </p:cNvPr>
          <p:cNvPicPr>
            <a:picLocks/>
          </p:cNvPicPr>
          <p:nvPr/>
        </p:nvPicPr>
        <p:blipFill rotWithShape="1">
          <a:blip r:embed="rId4"/>
          <a:srcRect l="547"/>
          <a:stretch/>
        </p:blipFill>
        <p:spPr>
          <a:xfrm>
            <a:off x="8236017" y="4644986"/>
            <a:ext cx="2877954" cy="1868593"/>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6DCD8E8E-5D69-43D2-A187-8405FFBB7F81}"/>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18714" y="194384"/>
            <a:ext cx="982816" cy="785816"/>
          </a:xfrm>
          <a:prstGeom prst="rect">
            <a:avLst/>
          </a:prstGeom>
          <a:noFill/>
        </p:spPr>
      </p:pic>
    </p:spTree>
    <p:extLst>
      <p:ext uri="{BB962C8B-B14F-4D97-AF65-F5344CB8AC3E}">
        <p14:creationId xmlns:p14="http://schemas.microsoft.com/office/powerpoint/2010/main" val="991534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77CEF5-2421-45F0-9684-896A134D6EFD}"/>
              </a:ext>
            </a:extLst>
          </p:cNvPr>
          <p:cNvSpPr txBox="1"/>
          <p:nvPr/>
        </p:nvSpPr>
        <p:spPr>
          <a:xfrm>
            <a:off x="1767908" y="1982450"/>
            <a:ext cx="9738292" cy="19236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4472C4"/>
                </a:solidFill>
                <a:effectLst/>
                <a:uLnTx/>
                <a:uFillTx/>
                <a:latin typeface="Calibri" panose="020F0502020204030204"/>
                <a:ea typeface="+mn-ea"/>
                <a:cs typeface="+mn-cs"/>
              </a:rPr>
              <a:t>Motion, Item IV: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accept the Sub-Committee Meeting minutes for the December 8, 2023 meeting</a:t>
            </a:r>
            <a:r>
              <a:rPr kumimoji="0" lang="en-US" sz="2800" b="0" i="0" u="none" strike="noStrike" kern="1400" cap="none" spc="0" normalizeH="0" baseline="0" noProof="0" dirty="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1">
            <a:extLst>
              <a:ext uri="{FF2B5EF4-FFF2-40B4-BE49-F238E27FC236}">
                <a16:creationId xmlns:a16="http://schemas.microsoft.com/office/drawing/2014/main" id="{3709DC32-914B-4630-B812-359FE4CAD669}"/>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61526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77CEF5-2421-45F0-9684-896A134D6EFD}"/>
              </a:ext>
            </a:extLst>
          </p:cNvPr>
          <p:cNvSpPr txBox="1"/>
          <p:nvPr/>
        </p:nvSpPr>
        <p:spPr>
          <a:xfrm>
            <a:off x="1042352" y="1747880"/>
            <a:ext cx="10107296" cy="2446824"/>
          </a:xfrm>
          <a:prstGeom prst="rect">
            <a:avLst/>
          </a:prstGeom>
          <a:noFill/>
        </p:spPr>
        <p:txBody>
          <a:bodyPr wrap="square" rtlCol="0">
            <a:spAutoFit/>
          </a:bodyPr>
          <a:lstStyle/>
          <a:p>
            <a:r>
              <a:rPr lang="en-US" sz="3200" b="1" dirty="0">
                <a:solidFill>
                  <a:srgbClr val="4472C4"/>
                </a:solidFill>
              </a:rPr>
              <a:t>Motion, Decision Item B-3c: </a:t>
            </a:r>
          </a:p>
          <a:p>
            <a:endParaRPr lang="en-US" sz="3200" b="1" dirty="0">
              <a:solidFill>
                <a:srgbClr val="0070C0"/>
              </a:solidFill>
            </a:endParaRPr>
          </a:p>
          <a:p>
            <a:pPr lvl="0">
              <a:spcBef>
                <a:spcPts val="600"/>
              </a:spcBef>
              <a:tabLst>
                <a:tab pos="457200" algn="l"/>
              </a:tabLst>
              <a:defRPr/>
            </a:pPr>
            <a:r>
              <a:rPr lang="en-US" sz="2800" dirty="0"/>
              <a:t>That the Commission approve University of West Alabama’s proposal to offer a Bachelor of Arts and Bachelor of Science in Creative Arts Enterprise.  </a:t>
            </a:r>
          </a:p>
        </p:txBody>
      </p:sp>
      <p:sp>
        <p:nvSpPr>
          <p:cNvPr id="4" name="Slide Number Placeholder 1">
            <a:extLst>
              <a:ext uri="{FF2B5EF4-FFF2-40B4-BE49-F238E27FC236}">
                <a16:creationId xmlns:a16="http://schemas.microsoft.com/office/drawing/2014/main" id="{927CE3E9-531F-4444-9F4A-0B0B613FA73B}"/>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27294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488969" y="1168488"/>
            <a:ext cx="11214062" cy="5247795"/>
            <a:chOff x="671280" y="720234"/>
            <a:chExt cx="11214062" cy="4894993"/>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957" y="768555"/>
              <a:ext cx="1094473" cy="1015672"/>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175" b="9125"/>
            <a:stretch/>
          </p:blipFill>
          <p:spPr>
            <a:xfrm>
              <a:off x="2010316" y="886869"/>
              <a:ext cx="2128252" cy="662042"/>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9119" b="19332"/>
            <a:stretch/>
          </p:blipFill>
          <p:spPr>
            <a:xfrm>
              <a:off x="4328454" y="823233"/>
              <a:ext cx="2030186" cy="83304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1172" y="720234"/>
              <a:ext cx="1085231" cy="99479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8936" y="893283"/>
              <a:ext cx="2288875" cy="718642"/>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t="15137" r="4191" b="11806"/>
            <a:stretch/>
          </p:blipFill>
          <p:spPr>
            <a:xfrm>
              <a:off x="10366455" y="812951"/>
              <a:ext cx="1172240" cy="85640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4404" y="2049126"/>
              <a:ext cx="1048087" cy="962731"/>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34875" y="2090346"/>
              <a:ext cx="1907115" cy="76808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82853" y="1924733"/>
              <a:ext cx="1536408" cy="893037"/>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11078" y="1902538"/>
              <a:ext cx="1536408" cy="895506"/>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54792" y="2066837"/>
              <a:ext cx="1782165" cy="588049"/>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24031" y="2073427"/>
              <a:ext cx="1661311" cy="581459"/>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1280" y="3123788"/>
              <a:ext cx="1167673" cy="1158332"/>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69145" y="3277346"/>
              <a:ext cx="1158463" cy="1095095"/>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98421" y="3252323"/>
              <a:ext cx="1170459" cy="1105486"/>
            </a:xfrm>
            <a:prstGeom prst="rect">
              <a:avLst/>
            </a:prstGeom>
          </p:spPr>
        </p:pic>
        <p:pic>
          <p:nvPicPr>
            <p:cNvPr id="19" name="Picture 1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447940" y="3123788"/>
              <a:ext cx="1158463" cy="1316436"/>
            </a:xfrm>
            <a:prstGeom prst="rect">
              <a:avLst/>
            </a:prstGeom>
          </p:spPr>
        </p:pic>
        <p:pic>
          <p:nvPicPr>
            <p:cNvPr id="20" name="Picture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236595" y="3191933"/>
              <a:ext cx="1158464" cy="1066863"/>
            </a:xfrm>
            <a:prstGeom prst="rect">
              <a:avLst/>
            </a:prstGeom>
          </p:spPr>
        </p:pic>
        <p:pic>
          <p:nvPicPr>
            <p:cNvPr id="21" name="Picture 20"/>
            <p:cNvPicPr>
              <a:picLocks noChangeAspect="1"/>
            </p:cNvPicPr>
            <p:nvPr/>
          </p:nvPicPr>
          <p:blipFill rotWithShape="1">
            <a:blip r:embed="rId19">
              <a:extLst>
                <a:ext uri="{28A0092B-C50C-407E-A947-70E740481C1C}">
                  <a14:useLocalDpi xmlns:a14="http://schemas.microsoft.com/office/drawing/2010/main" val="0"/>
                </a:ext>
              </a:extLst>
            </a:blip>
            <a:srcRect t="1853"/>
            <a:stretch/>
          </p:blipFill>
          <p:spPr>
            <a:xfrm>
              <a:off x="9774169" y="3301851"/>
              <a:ext cx="2111173" cy="662848"/>
            </a:xfrm>
            <a:prstGeom prst="rect">
              <a:avLst/>
            </a:prstGeom>
          </p:spPr>
        </p:pic>
        <p:pic>
          <p:nvPicPr>
            <p:cNvPr id="22" name="Picture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4404" y="4664282"/>
              <a:ext cx="1065422" cy="892962"/>
            </a:xfrm>
            <a:prstGeom prst="rect">
              <a:avLst/>
            </a:prstGeom>
          </p:spPr>
        </p:pic>
        <p:pic>
          <p:nvPicPr>
            <p:cNvPr id="23" name="Picture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113020" y="4902680"/>
              <a:ext cx="2101487" cy="439054"/>
            </a:xfrm>
            <a:prstGeom prst="rect">
              <a:avLst/>
            </a:prstGeom>
          </p:spPr>
        </p:pic>
        <p:pic>
          <p:nvPicPr>
            <p:cNvPr id="24" name="Picture 2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446023" y="4746734"/>
              <a:ext cx="2101487" cy="524202"/>
            </a:xfrm>
            <a:prstGeom prst="rect">
              <a:avLst/>
            </a:prstGeom>
          </p:spPr>
        </p:pic>
        <p:pic>
          <p:nvPicPr>
            <p:cNvPr id="25" name="Picture 2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838199" y="4624403"/>
              <a:ext cx="1536408" cy="750573"/>
            </a:xfrm>
            <a:prstGeom prst="rect">
              <a:avLst/>
            </a:prstGeom>
          </p:spPr>
        </p:pic>
        <p:pic>
          <p:nvPicPr>
            <p:cNvPr id="26" name="Picture 2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815827" y="4547773"/>
              <a:ext cx="1158464" cy="1067454"/>
            </a:xfrm>
            <a:prstGeom prst="rect">
              <a:avLst/>
            </a:prstGeom>
          </p:spPr>
        </p:pic>
        <p:pic>
          <p:nvPicPr>
            <p:cNvPr id="27" name="Picture 2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414999" y="4570992"/>
              <a:ext cx="1158464" cy="1044235"/>
            </a:xfrm>
            <a:prstGeom prst="rect">
              <a:avLst/>
            </a:prstGeom>
          </p:spPr>
        </p:pic>
      </p:grpSp>
      <p:sp>
        <p:nvSpPr>
          <p:cNvPr id="2" name="Rectangle 1"/>
          <p:cNvSpPr/>
          <p:nvPr/>
        </p:nvSpPr>
        <p:spPr>
          <a:xfrm>
            <a:off x="2718454" y="404933"/>
            <a:ext cx="7994778" cy="584775"/>
          </a:xfrm>
          <a:prstGeom prst="rect">
            <a:avLst/>
          </a:prstGeom>
        </p:spPr>
        <p:txBody>
          <a:bodyPr wrap="square">
            <a:spAutoFit/>
          </a:bodyPr>
          <a:lstStyle/>
          <a:p>
            <a:pPr marL="0" marR="0" lvl="0" indent="0" algn="ctr" defTabSz="914400" rtl="0" eaLnBrk="1" fontAlgn="auto" latinLnBrk="0" hangingPunct="1">
              <a:lnSpc>
                <a:spcPct val="100000"/>
              </a:lnSpc>
              <a:spcBef>
                <a:spcPct val="20000"/>
              </a:spcBef>
              <a:spcAft>
                <a:spcPts val="600"/>
              </a:spcAft>
              <a:buClrTx/>
              <a:buSzTx/>
              <a:buFontTx/>
              <a:buNone/>
              <a:tabLst>
                <a:tab pos="457200" algn="l"/>
              </a:tabLst>
              <a:defRPr/>
            </a:pPr>
            <a:r>
              <a:rPr kumimoji="0" lang="en-US" sz="3200" b="1"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ALABAMA</a:t>
            </a:r>
            <a:r>
              <a:rPr kumimoji="0" lang="en-US" sz="3200" b="1" i="0" u="none" strike="noStrike" kern="1200" cap="none" spc="30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COMMUNITY COLLEGE SYSTEM</a:t>
            </a:r>
          </a:p>
        </p:txBody>
      </p:sp>
      <p:pic>
        <p:nvPicPr>
          <p:cNvPr id="28" name="Picture 2" descr="https://www.accs.cc/images/seal.png"/>
          <p:cNvPicPr>
            <a:picLocks noChangeAspect="1" noChangeArrowheads="1"/>
          </p:cNvPicPr>
          <p:nvPr/>
        </p:nvPicPr>
        <p:blipFill>
          <a:blip r:embed="rId26">
            <a:extLst>
              <a:ext uri="{BEBA8EAE-BF5A-486C-A8C5-ECC9F3942E4B}">
                <a14:imgProps xmlns:a14="http://schemas.microsoft.com/office/drawing/2010/main">
                  <a14:imgLayer r:embed="rId27">
                    <a14:imgEffect>
                      <a14:colorTemperature colorTemp="6671"/>
                    </a14:imgEffect>
                    <a14:imgEffect>
                      <a14:saturation sat="97000"/>
                    </a14:imgEffect>
                  </a14:imgLayer>
                </a14:imgProps>
              </a:ext>
              <a:ext uri="{28A0092B-C50C-407E-A947-70E740481C1C}">
                <a14:useLocalDpi xmlns:a14="http://schemas.microsoft.com/office/drawing/2010/main" val="0"/>
              </a:ext>
            </a:extLst>
          </a:blip>
          <a:srcRect/>
          <a:stretch>
            <a:fillRect/>
          </a:stretch>
        </p:blipFill>
        <p:spPr bwMode="auto">
          <a:xfrm>
            <a:off x="2047021" y="218346"/>
            <a:ext cx="957286" cy="950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0129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493014" y="199658"/>
            <a:ext cx="10740270" cy="43704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Lurleen B. Wallace Community College</a:t>
            </a:r>
          </a:p>
          <a:p>
            <a:pPr marL="347663" marR="0" lvl="0" indent="-347663" algn="l" defTabSz="914400" rtl="0" eaLnBrk="1" fontAlgn="auto" latinLnBrk="0" hangingPunct="1">
              <a:lnSpc>
                <a:spcPct val="100000"/>
              </a:lnSpc>
              <a:buClrTx/>
              <a:buSzTx/>
              <a:tabLst>
                <a:tab pos="457200" algn="l"/>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4.</a:t>
            </a:r>
            <a:r>
              <a:rPr lang="en-US" sz="2600" b="1" dirty="0">
                <a:solidFill>
                  <a:srgbClr val="4472C4"/>
                </a:solidFill>
                <a:latin typeface="Calibri" panose="020F0502020204030204"/>
              </a:rPr>
              <a:t> </a:t>
            </a: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Associate of Applied Science in Welding</a:t>
            </a:r>
            <a:r>
              <a:rPr lang="en-US" sz="2600" b="1" dirty="0">
                <a:solidFill>
                  <a:srgbClr val="4472C4"/>
                </a:solidFill>
                <a:latin typeface="Calibri" panose="020F0502020204030204"/>
              </a:rPr>
              <a:t> </a:t>
            </a: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(CIP 48.0508)</a:t>
            </a:r>
          </a:p>
          <a:p>
            <a:pPr marL="0" marR="0" lvl="0" indent="0" algn="l" defTabSz="914400" rtl="0" eaLnBrk="1" fontAlgn="auto" latinLnBrk="0" hangingPunct="1">
              <a:lnSpc>
                <a:spcPct val="100000"/>
              </a:lnSpc>
              <a:buClrTx/>
              <a:buSzTx/>
              <a:buFontTx/>
              <a:buNone/>
              <a:tabLst>
                <a:tab pos="457200" algn="l"/>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spcBef>
                <a:spcPts val="0"/>
              </a:spcBef>
              <a:spcAft>
                <a:spcPts val="0"/>
              </a:spcAft>
              <a:buFont typeface="Arial" panose="020B0604020202020204" pitchFamily="34" charset="0"/>
              <a:buChar char="•"/>
              <a:tabLst>
                <a:tab pos="685800" algn="l"/>
              </a:tabLst>
            </a:pPr>
            <a:r>
              <a:rPr lang="en-US" sz="2400" dirty="0">
                <a:effectLst/>
                <a:ea typeface="Times New Roman" panose="02020603050405020304" pitchFamily="18" charset="0"/>
              </a:rPr>
              <a:t>The proposed AAS in Welding is designed to prepare graduates for employment in occupations on the Statewide In-Demand Occupations List, such as welders, cutters, solderers, and brazers. </a:t>
            </a:r>
          </a:p>
          <a:p>
            <a:pPr marL="457200" marR="0" lvl="0" indent="-457200">
              <a:spcBef>
                <a:spcPts val="0"/>
              </a:spcBef>
              <a:spcAft>
                <a:spcPts val="0"/>
              </a:spcAft>
              <a:buFont typeface="Arial" panose="020B0604020202020204" pitchFamily="34" charset="0"/>
              <a:buChar char="•"/>
              <a:tabLst>
                <a:tab pos="685800" algn="l"/>
              </a:tabLst>
            </a:pPr>
            <a:endParaRPr lang="en-US" sz="2400" dirty="0">
              <a:effectLst/>
              <a:ea typeface="Times New Roman" panose="02020603050405020304" pitchFamily="18" charset="0"/>
            </a:endParaRPr>
          </a:p>
          <a:p>
            <a:pPr marL="457200" marR="0" lvl="0" indent="-457200">
              <a:spcBef>
                <a:spcPts val="0"/>
              </a:spcBef>
              <a:spcAft>
                <a:spcPts val="0"/>
              </a:spcAft>
              <a:buFont typeface="Arial" panose="020B0604020202020204" pitchFamily="34" charset="0"/>
              <a:buChar char="•"/>
              <a:tabLst>
                <a:tab pos="685800" algn="l"/>
              </a:tabLst>
            </a:pPr>
            <a:r>
              <a:rPr lang="en-US" sz="2400" dirty="0">
                <a:effectLst/>
                <a:ea typeface="Times New Roman" panose="02020603050405020304" pitchFamily="18" charset="0"/>
              </a:rPr>
              <a:t>The proposed degree will build on the existing certificate and short-term certificates offered by the College and require no new funds to implement. </a:t>
            </a:r>
          </a:p>
          <a:p>
            <a:pPr marL="457200" marR="0" lvl="0" indent="-457200">
              <a:spcBef>
                <a:spcPts val="0"/>
              </a:spcBef>
              <a:spcAft>
                <a:spcPts val="0"/>
              </a:spcAft>
              <a:buFont typeface="Arial" panose="020B0604020202020204" pitchFamily="34" charset="0"/>
              <a:buChar char="•"/>
              <a:tabLst>
                <a:tab pos="685800" algn="l"/>
              </a:tabLst>
            </a:pPr>
            <a:endParaRPr lang="en-US" sz="2400" dirty="0">
              <a:effectLst/>
              <a:ea typeface="Times New Roman" panose="02020603050405020304" pitchFamily="18" charset="0"/>
            </a:endParaRPr>
          </a:p>
          <a:p>
            <a:pPr marR="0" lvl="0">
              <a:spcBef>
                <a:spcPts val="0"/>
              </a:spcBef>
              <a:spcAft>
                <a:spcPts val="0"/>
              </a:spcAft>
              <a:tabLst>
                <a:tab pos="685800" algn="l"/>
              </a:tabLst>
            </a:pPr>
            <a:endParaRPr lang="en-US" sz="2200" dirty="0">
              <a:effectLst/>
              <a:highlight>
                <a:srgbClr val="FFFF00"/>
              </a:highlight>
              <a:ea typeface="Times New Roman" panose="02020603050405020304" pitchFamily="18" charset="0"/>
            </a:endParaRPr>
          </a:p>
        </p:txBody>
      </p:sp>
      <p:pic>
        <p:nvPicPr>
          <p:cNvPr id="7" name="Picture 6">
            <a:extLst>
              <a:ext uri="{FF2B5EF4-FFF2-40B4-BE49-F238E27FC236}">
                <a16:creationId xmlns:a16="http://schemas.microsoft.com/office/drawing/2014/main" id="{D57FEBCC-417A-467D-9A9F-AF239B46E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0461" y="84155"/>
            <a:ext cx="992382" cy="1055396"/>
          </a:xfrm>
          <a:prstGeom prst="rect">
            <a:avLst/>
          </a:prstGeom>
        </p:spPr>
      </p:pic>
      <p:pic>
        <p:nvPicPr>
          <p:cNvPr id="3" name="Picture 2">
            <a:extLst>
              <a:ext uri="{FF2B5EF4-FFF2-40B4-BE49-F238E27FC236}">
                <a16:creationId xmlns:a16="http://schemas.microsoft.com/office/drawing/2014/main" id="{D0291EB5-A7F2-443C-96D1-E44FB39B1B94}"/>
              </a:ext>
            </a:extLst>
          </p:cNvPr>
          <p:cNvPicPr>
            <a:picLocks noChangeAspect="1"/>
          </p:cNvPicPr>
          <p:nvPr/>
        </p:nvPicPr>
        <p:blipFill rotWithShape="1">
          <a:blip r:embed="rId4"/>
          <a:srcRect l="6817"/>
          <a:stretch/>
        </p:blipFill>
        <p:spPr>
          <a:xfrm>
            <a:off x="2743199" y="4247004"/>
            <a:ext cx="3066535" cy="2194560"/>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593D1EAD-82F1-4881-A8E1-D850EA4373BA}"/>
              </a:ext>
            </a:extLst>
          </p:cNvPr>
          <p:cNvPicPr>
            <a:picLocks noChangeAspect="1"/>
          </p:cNvPicPr>
          <p:nvPr/>
        </p:nvPicPr>
        <p:blipFill rotWithShape="1">
          <a:blip r:embed="rId5"/>
          <a:srcRect b="4098"/>
          <a:stretch/>
        </p:blipFill>
        <p:spPr>
          <a:xfrm>
            <a:off x="6469501" y="4247004"/>
            <a:ext cx="3066535" cy="219456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219586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B417E9-25FC-42F9-AF31-8BD6370A7953}"/>
              </a:ext>
            </a:extLst>
          </p:cNvPr>
          <p:cNvSpPr txBox="1"/>
          <p:nvPr/>
        </p:nvSpPr>
        <p:spPr>
          <a:xfrm>
            <a:off x="1174873" y="1612275"/>
            <a:ext cx="9842253" cy="2446824"/>
          </a:xfrm>
          <a:prstGeom prst="rect">
            <a:avLst/>
          </a:prstGeom>
          <a:noFill/>
        </p:spPr>
        <p:txBody>
          <a:bodyPr wrap="square" rtlCol="0">
            <a:spAutoFit/>
          </a:bodyPr>
          <a:lstStyle/>
          <a:p>
            <a:r>
              <a:rPr lang="en-US" sz="3200" b="1" dirty="0">
                <a:solidFill>
                  <a:srgbClr val="4472C4"/>
                </a:solidFill>
              </a:rPr>
              <a:t>Motion, Decision Item B-4: </a:t>
            </a:r>
          </a:p>
          <a:p>
            <a:endParaRPr lang="en-US" sz="3200" b="1" dirty="0">
              <a:solidFill>
                <a:srgbClr val="0070C0"/>
              </a:solidFill>
            </a:endParaRPr>
          </a:p>
          <a:p>
            <a:pPr>
              <a:spcBef>
                <a:spcPts val="600"/>
              </a:spcBef>
              <a:tabLst>
                <a:tab pos="457200" algn="l"/>
              </a:tabLst>
              <a:defRPr/>
            </a:pPr>
            <a:r>
              <a:rPr lang="en-US" sz="2800" dirty="0"/>
              <a:t>That the Commission approve Lurleen B. Wallace Community College’s proposal to offer an Associate of Applied Science in Welding. </a:t>
            </a:r>
          </a:p>
        </p:txBody>
      </p:sp>
    </p:spTree>
    <p:extLst>
      <p:ext uri="{BB962C8B-B14F-4D97-AF65-F5344CB8AC3E}">
        <p14:creationId xmlns:p14="http://schemas.microsoft.com/office/powerpoint/2010/main" val="4919994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502125" y="198830"/>
            <a:ext cx="10813575" cy="36625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Northeast Alabama Community College</a:t>
            </a:r>
          </a:p>
          <a:p>
            <a:pPr marL="347663" marR="0" lvl="0" indent="-347663" algn="l" defTabSz="914400" rtl="0" eaLnBrk="1" fontAlgn="auto" latinLnBrk="0" hangingPunct="1">
              <a:lnSpc>
                <a:spcPct val="100000"/>
              </a:lnSpc>
              <a:buClrTx/>
              <a:buSzTx/>
              <a:tabLst>
                <a:tab pos="457200" algn="l"/>
              </a:tabLst>
              <a:defRPr/>
            </a:pPr>
            <a:r>
              <a:rPr lang="en-US" sz="2600" b="1" dirty="0">
                <a:solidFill>
                  <a:srgbClr val="4472C4"/>
                </a:solidFill>
                <a:latin typeface="Calibri" panose="020F0502020204030204"/>
              </a:rPr>
              <a:t>5</a:t>
            </a: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a:t>
            </a:r>
            <a:r>
              <a:rPr lang="en-US" sz="2600" b="1" dirty="0">
                <a:solidFill>
                  <a:srgbClr val="4472C4"/>
                </a:solidFill>
                <a:latin typeface="Calibri" panose="020F0502020204030204"/>
              </a:rPr>
              <a:t> </a:t>
            </a: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Associate of Applied Science in Dental Hygienist (CIP 51.0602)</a:t>
            </a:r>
          </a:p>
          <a:p>
            <a:pPr marL="0" marR="0" lvl="0" indent="0" algn="l" defTabSz="914400" rtl="0" eaLnBrk="1" fontAlgn="auto" latinLnBrk="0" hangingPunct="1">
              <a:lnSpc>
                <a:spcPct val="100000"/>
              </a:lnSpc>
              <a:buClrTx/>
              <a:buSzTx/>
              <a:buFontTx/>
              <a:buNone/>
              <a:tabLst>
                <a:tab pos="457200" algn="l"/>
              </a:tabLst>
              <a:defRPr/>
            </a:pP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buClrTx/>
              <a:buSzTx/>
              <a:buFontTx/>
              <a:buNone/>
              <a:tabLst>
                <a:tab pos="457200" algn="l"/>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spcBef>
                <a:spcPts val="0"/>
              </a:spcBef>
              <a:spcAft>
                <a:spcPts val="0"/>
              </a:spcAft>
              <a:buFont typeface="Arial" panose="020B0604020202020204" pitchFamily="34" charset="0"/>
              <a:buChar char="•"/>
            </a:pPr>
            <a:r>
              <a:rPr lang="en-US" sz="2400" dirty="0">
                <a:effectLst/>
                <a:ea typeface="Times New Roman" panose="02020603050405020304" pitchFamily="18" charset="0"/>
              </a:rPr>
              <a:t>The proposed AAS in Dental Hygienist is designed to prepare graduates for state licensure and employment as Dental Hygienists, which are included on the Statewide Demand Occupations List. </a:t>
            </a:r>
          </a:p>
          <a:p>
            <a:pPr marL="457200" marR="0" lvl="0" indent="-457200">
              <a:spcBef>
                <a:spcPts val="0"/>
              </a:spcBef>
              <a:spcAft>
                <a:spcPts val="0"/>
              </a:spcAft>
              <a:buFont typeface="Arial" panose="020B0604020202020204" pitchFamily="34" charset="0"/>
              <a:buChar char="•"/>
            </a:pPr>
            <a:endParaRPr lang="en-US" sz="2400" dirty="0">
              <a:effectLst/>
              <a:ea typeface="Times New Roman" panose="02020603050405020304" pitchFamily="18" charset="0"/>
            </a:endParaRPr>
          </a:p>
          <a:p>
            <a:pPr marL="457200" marR="0" lvl="0" indent="-457200">
              <a:spcBef>
                <a:spcPts val="0"/>
              </a:spcBef>
              <a:spcAft>
                <a:spcPts val="0"/>
              </a:spcAft>
              <a:buFont typeface="Arial" panose="020B0604020202020204" pitchFamily="34" charset="0"/>
              <a:buChar char="•"/>
            </a:pPr>
            <a:r>
              <a:rPr lang="en-US" sz="2400" dirty="0">
                <a:effectLst/>
                <a:ea typeface="Times New Roman" panose="02020603050405020304" pitchFamily="18" charset="0"/>
              </a:rPr>
              <a:t>This proposal includes six letters of support from local industry partners and future employers attesting to the need for this program.</a:t>
            </a:r>
          </a:p>
        </p:txBody>
      </p:sp>
      <p:pic>
        <p:nvPicPr>
          <p:cNvPr id="4" name="Picture 3">
            <a:extLst>
              <a:ext uri="{FF2B5EF4-FFF2-40B4-BE49-F238E27FC236}">
                <a16:creationId xmlns:a16="http://schemas.microsoft.com/office/drawing/2014/main" id="{00F6AE45-A1D1-4D74-86B4-00FDC855361B}"/>
              </a:ext>
            </a:extLst>
          </p:cNvPr>
          <p:cNvPicPr>
            <a:picLocks noChangeAspect="1"/>
          </p:cNvPicPr>
          <p:nvPr/>
        </p:nvPicPr>
        <p:blipFill>
          <a:blip r:embed="rId3"/>
          <a:stretch>
            <a:fillRect/>
          </a:stretch>
        </p:blipFill>
        <p:spPr>
          <a:xfrm>
            <a:off x="2803337" y="4286321"/>
            <a:ext cx="3292663" cy="2194560"/>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81EDE71F-FB5D-423F-8D33-57FFB5E04778}"/>
              </a:ext>
            </a:extLst>
          </p:cNvPr>
          <p:cNvPicPr>
            <a:picLocks noChangeAspect="1"/>
          </p:cNvPicPr>
          <p:nvPr/>
        </p:nvPicPr>
        <p:blipFill>
          <a:blip r:embed="rId4"/>
          <a:stretch>
            <a:fillRect/>
          </a:stretch>
        </p:blipFill>
        <p:spPr>
          <a:xfrm>
            <a:off x="6777134" y="4286321"/>
            <a:ext cx="2258599" cy="2194560"/>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D36238E4-EC87-456B-BF94-EA690DA6EB93}"/>
              </a:ext>
            </a:extLst>
          </p:cNvPr>
          <p:cNvPicPr>
            <a:picLocks noChangeAspect="1"/>
          </p:cNvPicPr>
          <p:nvPr/>
        </p:nvPicPr>
        <p:blipFill>
          <a:blip r:embed="rId5"/>
          <a:stretch>
            <a:fillRect/>
          </a:stretch>
        </p:blipFill>
        <p:spPr>
          <a:xfrm>
            <a:off x="10873640" y="179780"/>
            <a:ext cx="1056640" cy="1067648"/>
          </a:xfrm>
          <a:prstGeom prst="rect">
            <a:avLst/>
          </a:prstGeom>
        </p:spPr>
      </p:pic>
    </p:spTree>
    <p:extLst>
      <p:ext uri="{BB962C8B-B14F-4D97-AF65-F5344CB8AC3E}">
        <p14:creationId xmlns:p14="http://schemas.microsoft.com/office/powerpoint/2010/main" val="3615740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B417E9-25FC-42F9-AF31-8BD6370A7953}"/>
              </a:ext>
            </a:extLst>
          </p:cNvPr>
          <p:cNvSpPr txBox="1"/>
          <p:nvPr/>
        </p:nvSpPr>
        <p:spPr>
          <a:xfrm>
            <a:off x="1174873" y="1612275"/>
            <a:ext cx="9842253" cy="2446824"/>
          </a:xfrm>
          <a:prstGeom prst="rect">
            <a:avLst/>
          </a:prstGeom>
          <a:noFill/>
        </p:spPr>
        <p:txBody>
          <a:bodyPr wrap="square" rtlCol="0">
            <a:spAutoFit/>
          </a:bodyPr>
          <a:lstStyle/>
          <a:p>
            <a:r>
              <a:rPr lang="en-US" sz="3200" b="1" dirty="0">
                <a:solidFill>
                  <a:srgbClr val="4472C4"/>
                </a:solidFill>
              </a:rPr>
              <a:t>Motion, Decision Item B-5: </a:t>
            </a:r>
          </a:p>
          <a:p>
            <a:endParaRPr lang="en-US" sz="3200" b="1" dirty="0">
              <a:solidFill>
                <a:srgbClr val="0070C0"/>
              </a:solidFill>
            </a:endParaRPr>
          </a:p>
          <a:p>
            <a:pPr>
              <a:spcBef>
                <a:spcPts val="600"/>
              </a:spcBef>
              <a:tabLst>
                <a:tab pos="457200" algn="l"/>
              </a:tabLst>
              <a:defRPr/>
            </a:pPr>
            <a:r>
              <a:rPr lang="en-US" sz="2800" dirty="0"/>
              <a:t>That the Commission approve Northeast Alabama Community College’s proposal to offer an Associate of Applied Science in Dental Hygienist. </a:t>
            </a:r>
          </a:p>
        </p:txBody>
      </p:sp>
    </p:spTree>
    <p:extLst>
      <p:ext uri="{BB962C8B-B14F-4D97-AF65-F5344CB8AC3E}">
        <p14:creationId xmlns:p14="http://schemas.microsoft.com/office/powerpoint/2010/main" val="42125521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2A432B-12CA-42DD-A50A-F36D1B8594E2}"/>
              </a:ext>
            </a:extLst>
          </p:cNvPr>
          <p:cNvPicPr>
            <a:picLocks noChangeAspect="1"/>
          </p:cNvPicPr>
          <p:nvPr/>
        </p:nvPicPr>
        <p:blipFill>
          <a:blip r:embed="rId3"/>
          <a:stretch>
            <a:fillRect/>
          </a:stretch>
        </p:blipFill>
        <p:spPr>
          <a:xfrm>
            <a:off x="10451328" y="111084"/>
            <a:ext cx="1313669" cy="1313669"/>
          </a:xfrm>
          <a:prstGeom prst="rect">
            <a:avLst/>
          </a:prstGeom>
        </p:spPr>
      </p:pic>
      <p:sp>
        <p:nvSpPr>
          <p:cNvPr id="544772" name="Rectangle 4"/>
          <p:cNvSpPr>
            <a:spLocks noChangeArrowheads="1"/>
          </p:cNvSpPr>
          <p:nvPr/>
        </p:nvSpPr>
        <p:spPr bwMode="auto">
          <a:xfrm>
            <a:off x="3238500" y="2343150"/>
            <a:ext cx="5943600" cy="1120140"/>
          </a:xfrm>
          <a:prstGeom prst="rect">
            <a:avLst/>
          </a:prstGeom>
          <a:noFill/>
          <a:ln w="9525">
            <a:noFill/>
            <a:miter lim="800000"/>
            <a:headEnd/>
            <a:tailEnd/>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950" b="0" i="0" u="none" strike="noStrike" kern="1200" cap="none" spc="0" normalizeH="0" baseline="0" noProof="0" dirty="0">
                <a:ln>
                  <a:noFill/>
                </a:ln>
                <a:solidFill>
                  <a:srgbClr val="FF0000"/>
                </a:solidFill>
                <a:effectLst/>
                <a:uLnTx/>
                <a:uFillTx/>
                <a:latin typeface="Calibri"/>
                <a:ea typeface="+mn-ea"/>
                <a:cs typeface="+mn-cs"/>
              </a:rPr>
              <a:t> </a:t>
            </a:r>
            <a:br>
              <a:rPr kumimoji="0" lang="en-US" sz="4950" b="0" i="0" u="none" strike="noStrike" kern="1200" cap="none" spc="0" normalizeH="0" baseline="0" noProof="0" dirty="0">
                <a:ln>
                  <a:noFill/>
                </a:ln>
                <a:solidFill>
                  <a:srgbClr val="FF0000"/>
                </a:solidFill>
                <a:effectLst/>
                <a:uLnTx/>
                <a:uFillTx/>
                <a:latin typeface="Calibri"/>
                <a:ea typeface="+mn-ea"/>
                <a:cs typeface="+mn-cs"/>
              </a:rPr>
            </a:br>
            <a:br>
              <a:rPr kumimoji="0" lang="en-US" sz="4950" b="0" i="0" u="none" strike="noStrike" kern="1200" cap="none" spc="0" normalizeH="0" baseline="0" noProof="0" dirty="0">
                <a:ln>
                  <a:noFill/>
                </a:ln>
                <a:solidFill>
                  <a:srgbClr val="FF0000"/>
                </a:solidFill>
                <a:effectLst/>
                <a:uLnTx/>
                <a:uFillTx/>
                <a:latin typeface="Calibri"/>
                <a:ea typeface="+mn-ea"/>
                <a:cs typeface="+mn-cs"/>
              </a:rPr>
            </a:br>
            <a:endParaRPr kumimoji="0" lang="en-US" sz="4950" b="0"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TextBox 4"/>
          <p:cNvSpPr txBox="1"/>
          <p:nvPr/>
        </p:nvSpPr>
        <p:spPr>
          <a:xfrm>
            <a:off x="775801" y="1605728"/>
            <a:ext cx="10849947" cy="3318024"/>
          </a:xfrm>
          <a:prstGeom prst="rect">
            <a:avLst/>
          </a:prstGeom>
          <a:noFill/>
        </p:spPr>
        <p:txBody>
          <a:bodyPr wrap="square" rtlCol="0">
            <a:spAutoFit/>
          </a:bodyPr>
          <a:lstStyle/>
          <a:p>
            <a:pPr marL="457200" indent="-457200" defTabSz="685800">
              <a:lnSpc>
                <a:spcPct val="150000"/>
              </a:lnSpc>
              <a:spcAft>
                <a:spcPts val="1000"/>
              </a:spcAft>
              <a:buFont typeface="+mj-lt"/>
              <a:buAutoNum type="arabicPeriod"/>
              <a:defRPr/>
            </a:pPr>
            <a:r>
              <a:rPr lang="en-US" sz="2400" dirty="0">
                <a:solidFill>
                  <a:prstClr val="black"/>
                </a:solidFill>
              </a:rPr>
              <a:t>Implementation of Non-Degree Programs at Senior Institutions</a:t>
            </a:r>
          </a:p>
          <a:p>
            <a:pPr marL="457200" indent="-457200" defTabSz="685800">
              <a:lnSpc>
                <a:spcPct val="150000"/>
              </a:lnSpc>
              <a:spcAft>
                <a:spcPts val="1000"/>
              </a:spcAft>
              <a:buFont typeface="+mj-lt"/>
              <a:buAutoNum type="arabicPeriod"/>
              <a:defRPr/>
            </a:pPr>
            <a:r>
              <a:rPr lang="en-US" sz="2400" dirty="0">
                <a:solidFill>
                  <a:prstClr val="black"/>
                </a:solidFill>
              </a:rPr>
              <a:t>Implementation of New Short Certificate Programs (Less than 30 Semester Hours)</a:t>
            </a:r>
          </a:p>
          <a:p>
            <a:pPr marL="457200" indent="-457200" defTabSz="685800">
              <a:lnSpc>
                <a:spcPct val="150000"/>
              </a:lnSpc>
              <a:spcAft>
                <a:spcPts val="1000"/>
              </a:spcAft>
              <a:buFont typeface="+mj-lt"/>
              <a:buAutoNum type="arabicPeriod"/>
              <a:defRPr/>
            </a:pPr>
            <a:r>
              <a:rPr lang="en-US" sz="2400" dirty="0">
                <a:solidFill>
                  <a:prstClr val="black"/>
                </a:solidFill>
              </a:rPr>
              <a:t>Changes to the Academic Program Inventory</a:t>
            </a:r>
          </a:p>
          <a:p>
            <a:pPr marL="457200" indent="-457200" defTabSz="685800">
              <a:lnSpc>
                <a:spcPct val="150000"/>
              </a:lnSpc>
              <a:spcAft>
                <a:spcPts val="1000"/>
              </a:spcAft>
              <a:buFont typeface="+mj-lt"/>
              <a:buAutoNum type="arabicPeriod"/>
              <a:defRPr/>
            </a:pPr>
            <a:r>
              <a:rPr lang="en-US" sz="2400" dirty="0">
                <a:solidFill>
                  <a:prstClr val="black"/>
                </a:solidFill>
              </a:rPr>
              <a:t>Updates to Academic Units</a:t>
            </a:r>
          </a:p>
          <a:p>
            <a:pPr marL="457200" indent="-457200" defTabSz="685800">
              <a:lnSpc>
                <a:spcPct val="150000"/>
              </a:lnSpc>
              <a:spcAft>
                <a:spcPts val="1000"/>
              </a:spcAft>
              <a:buFont typeface="+mj-lt"/>
              <a:buAutoNum type="arabicPeriod"/>
              <a:defRPr/>
            </a:pPr>
            <a:r>
              <a:rPr lang="en-US" sz="2400" dirty="0">
                <a:solidFill>
                  <a:prstClr val="black"/>
                </a:solidFill>
              </a:rPr>
              <a:t>Extensions/Alterations to Existing Programs of Instruction</a:t>
            </a:r>
          </a:p>
        </p:txBody>
      </p:sp>
      <p:sp>
        <p:nvSpPr>
          <p:cNvPr id="7" name="Rectangle 2"/>
          <p:cNvSpPr txBox="1">
            <a:spLocks noChangeArrowheads="1"/>
          </p:cNvSpPr>
          <p:nvPr/>
        </p:nvSpPr>
        <p:spPr>
          <a:xfrm>
            <a:off x="2667000" y="188903"/>
            <a:ext cx="6858000" cy="868675"/>
          </a:xfrm>
          <a:prstGeom prst="rect">
            <a:avLst/>
          </a:prstGeom>
        </p:spPr>
        <p:txBody>
          <a:bodyPr vert="horz" anchor="ctr">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j-ea"/>
                <a:cs typeface="+mj-cs"/>
              </a:rPr>
              <a:t>C. Information Items</a:t>
            </a:r>
          </a:p>
        </p:txBody>
      </p:sp>
      <p:sp>
        <p:nvSpPr>
          <p:cNvPr id="6" name="Slide Number Placeholder 1">
            <a:extLst>
              <a:ext uri="{FF2B5EF4-FFF2-40B4-BE49-F238E27FC236}">
                <a16:creationId xmlns:a16="http://schemas.microsoft.com/office/drawing/2014/main" id="{658F1EC1-41EC-475A-8397-7F79A1EA33C8}"/>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58650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2A432B-12CA-42DD-A50A-F36D1B8594E2}"/>
              </a:ext>
            </a:extLst>
          </p:cNvPr>
          <p:cNvPicPr>
            <a:picLocks noChangeAspect="1"/>
          </p:cNvPicPr>
          <p:nvPr/>
        </p:nvPicPr>
        <p:blipFill>
          <a:blip r:embed="rId3"/>
          <a:stretch>
            <a:fillRect/>
          </a:stretch>
        </p:blipFill>
        <p:spPr>
          <a:xfrm>
            <a:off x="10451328" y="111084"/>
            <a:ext cx="1313669" cy="1313669"/>
          </a:xfrm>
          <a:prstGeom prst="rect">
            <a:avLst/>
          </a:prstGeom>
        </p:spPr>
      </p:pic>
      <p:sp>
        <p:nvSpPr>
          <p:cNvPr id="544772" name="Rectangle 4"/>
          <p:cNvSpPr>
            <a:spLocks noChangeArrowheads="1"/>
          </p:cNvSpPr>
          <p:nvPr/>
        </p:nvSpPr>
        <p:spPr bwMode="auto">
          <a:xfrm>
            <a:off x="3238500" y="2343150"/>
            <a:ext cx="5943600" cy="1120140"/>
          </a:xfrm>
          <a:prstGeom prst="rect">
            <a:avLst/>
          </a:prstGeom>
          <a:noFill/>
          <a:ln w="9525">
            <a:noFill/>
            <a:miter lim="800000"/>
            <a:headEnd/>
            <a:tailEnd/>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950" b="0" i="0" u="none" strike="noStrike" kern="1200" cap="none" spc="0" normalizeH="0" baseline="0" noProof="0" dirty="0">
                <a:ln>
                  <a:noFill/>
                </a:ln>
                <a:solidFill>
                  <a:srgbClr val="FF0000"/>
                </a:solidFill>
                <a:effectLst/>
                <a:uLnTx/>
                <a:uFillTx/>
                <a:latin typeface="Calibri"/>
                <a:ea typeface="+mn-ea"/>
                <a:cs typeface="+mn-cs"/>
              </a:rPr>
              <a:t> </a:t>
            </a:r>
            <a:br>
              <a:rPr kumimoji="0" lang="en-US" sz="4950" b="0" i="0" u="none" strike="noStrike" kern="1200" cap="none" spc="0" normalizeH="0" baseline="0" noProof="0" dirty="0">
                <a:ln>
                  <a:noFill/>
                </a:ln>
                <a:solidFill>
                  <a:srgbClr val="FF0000"/>
                </a:solidFill>
                <a:effectLst/>
                <a:uLnTx/>
                <a:uFillTx/>
                <a:latin typeface="Calibri"/>
                <a:ea typeface="+mn-ea"/>
                <a:cs typeface="+mn-cs"/>
              </a:rPr>
            </a:br>
            <a:br>
              <a:rPr kumimoji="0" lang="en-US" sz="4950" b="0" i="0" u="none" strike="noStrike" kern="1200" cap="none" spc="0" normalizeH="0" baseline="0" noProof="0" dirty="0">
                <a:ln>
                  <a:noFill/>
                </a:ln>
                <a:solidFill>
                  <a:srgbClr val="FF0000"/>
                </a:solidFill>
                <a:effectLst/>
                <a:uLnTx/>
                <a:uFillTx/>
                <a:latin typeface="Calibri"/>
                <a:ea typeface="+mn-ea"/>
                <a:cs typeface="+mn-cs"/>
              </a:rPr>
            </a:br>
            <a:endParaRPr kumimoji="0" lang="en-US" sz="4950" b="0"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TextBox 4"/>
          <p:cNvSpPr txBox="1"/>
          <p:nvPr/>
        </p:nvSpPr>
        <p:spPr>
          <a:xfrm>
            <a:off x="775801" y="1609844"/>
            <a:ext cx="10849947" cy="4000262"/>
          </a:xfrm>
          <a:prstGeom prst="rect">
            <a:avLst/>
          </a:prstGeom>
          <a:noFill/>
        </p:spPr>
        <p:txBody>
          <a:bodyPr wrap="square" rtlCol="0">
            <a:spAutoFit/>
          </a:bodyPr>
          <a:lstStyle/>
          <a:p>
            <a:pPr marL="457200" indent="-457200" defTabSz="685800">
              <a:lnSpc>
                <a:spcPct val="150000"/>
              </a:lnSpc>
              <a:spcAft>
                <a:spcPts val="1000"/>
              </a:spcAft>
              <a:buFont typeface="+mj-lt"/>
              <a:buAutoNum type="arabicPeriod" startAt="6"/>
              <a:defRPr/>
            </a:pPr>
            <a:r>
              <a:rPr lang="en-US" sz="2400" dirty="0">
                <a:solidFill>
                  <a:prstClr val="black"/>
                </a:solidFill>
              </a:rPr>
              <a:t>Implementation of Distance Education Programs</a:t>
            </a:r>
          </a:p>
          <a:p>
            <a:pPr marL="457200" indent="-457200" defTabSz="685800">
              <a:lnSpc>
                <a:spcPct val="150000"/>
              </a:lnSpc>
              <a:spcAft>
                <a:spcPts val="1000"/>
              </a:spcAft>
              <a:buFont typeface="+mj-lt"/>
              <a:buAutoNum type="arabicPeriod" startAt="6"/>
              <a:defRPr/>
            </a:pPr>
            <a:r>
              <a:rPr lang="en-US" sz="2400" dirty="0"/>
              <a:t>New Exempt Off-Campus Site—University of Alabama in Huntsville</a:t>
            </a:r>
          </a:p>
          <a:p>
            <a:pPr marL="457200" indent="-457200" defTabSz="685800">
              <a:lnSpc>
                <a:spcPct val="150000"/>
              </a:lnSpc>
              <a:spcAft>
                <a:spcPts val="1000"/>
              </a:spcAft>
              <a:buFont typeface="+mj-lt"/>
              <a:buAutoNum type="arabicPeriod" startAt="6"/>
              <a:defRPr/>
            </a:pPr>
            <a:r>
              <a:rPr lang="en-US" sz="2400" dirty="0"/>
              <a:t>New Exempt Off-Campus Site—University of North Alabama</a:t>
            </a:r>
          </a:p>
          <a:p>
            <a:pPr marL="457200" indent="-457200" defTabSz="685800">
              <a:lnSpc>
                <a:spcPct val="150000"/>
              </a:lnSpc>
              <a:spcAft>
                <a:spcPts val="1000"/>
              </a:spcAft>
              <a:buFont typeface="+mj-lt"/>
              <a:buAutoNum type="arabicPeriod" startAt="6"/>
              <a:defRPr/>
            </a:pPr>
            <a:r>
              <a:rPr lang="en-US" sz="2400" dirty="0"/>
              <a:t>New Exempt Off-Campus Site—Wallace Community College- Selma</a:t>
            </a:r>
          </a:p>
          <a:p>
            <a:pPr marL="457200" indent="-457200" defTabSz="685800">
              <a:lnSpc>
                <a:spcPct val="150000"/>
              </a:lnSpc>
              <a:spcAft>
                <a:spcPts val="1000"/>
              </a:spcAft>
              <a:buFont typeface="+mj-lt"/>
              <a:buAutoNum type="arabicPeriod" startAt="6"/>
              <a:defRPr/>
            </a:pPr>
            <a:r>
              <a:rPr lang="en-US" sz="2400" dirty="0">
                <a:solidFill>
                  <a:prstClr val="black"/>
                </a:solidFill>
              </a:rPr>
              <a:t>Summary of Post-Implementation Reports</a:t>
            </a:r>
            <a:endParaRPr lang="en-US" sz="2400" dirty="0"/>
          </a:p>
          <a:p>
            <a:pPr marL="457200" indent="-457200" defTabSz="685800">
              <a:lnSpc>
                <a:spcPct val="150000"/>
              </a:lnSpc>
              <a:spcAft>
                <a:spcPts val="1000"/>
              </a:spcAft>
              <a:buFont typeface="+mj-lt"/>
              <a:buAutoNum type="arabicPeriod" startAt="6"/>
              <a:defRPr/>
            </a:pPr>
            <a:endParaRPr lang="en-US" sz="2400" dirty="0">
              <a:highlight>
                <a:srgbClr val="FFFF00"/>
              </a:highlight>
            </a:endParaRPr>
          </a:p>
        </p:txBody>
      </p:sp>
      <p:sp>
        <p:nvSpPr>
          <p:cNvPr id="7" name="Rectangle 2"/>
          <p:cNvSpPr txBox="1">
            <a:spLocks noChangeArrowheads="1"/>
          </p:cNvSpPr>
          <p:nvPr/>
        </p:nvSpPr>
        <p:spPr>
          <a:xfrm>
            <a:off x="2667000" y="188903"/>
            <a:ext cx="6858000" cy="868675"/>
          </a:xfrm>
          <a:prstGeom prst="rect">
            <a:avLst/>
          </a:prstGeom>
        </p:spPr>
        <p:txBody>
          <a:bodyPr vert="horz" anchor="ctr">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j-ea"/>
                <a:cs typeface="+mj-cs"/>
              </a:rPr>
              <a:t>C. Information Items</a:t>
            </a:r>
          </a:p>
        </p:txBody>
      </p:sp>
      <p:sp>
        <p:nvSpPr>
          <p:cNvPr id="6" name="Slide Number Placeholder 1">
            <a:extLst>
              <a:ext uri="{FF2B5EF4-FFF2-40B4-BE49-F238E27FC236}">
                <a16:creationId xmlns:a16="http://schemas.microsoft.com/office/drawing/2014/main" id="{658F1EC1-41EC-475A-8397-7F79A1EA33C8}"/>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15047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502691" y="215840"/>
            <a:ext cx="11374783" cy="6626429"/>
          </a:xfrm>
          <a:prstGeom prst="rect">
            <a:avLst/>
          </a:prstGeom>
          <a:noFill/>
        </p:spPr>
        <p:txBody>
          <a:bodyPr wrap="square" rtlCol="0">
            <a:spAutoFit/>
          </a:bodyPr>
          <a:lstStyle/>
          <a:p>
            <a:pPr marL="0" marR="0" lvl="0" indent="0" algn="l" defTabSz="690563" rtl="0" eaLnBrk="1" fontAlgn="auto" latinLnBrk="0" hangingPunct="1">
              <a:lnSpc>
                <a:spcPct val="100000"/>
              </a:lnSpc>
              <a:spcBef>
                <a:spcPts val="600"/>
              </a:spcBef>
              <a:spcAft>
                <a:spcPts val="0"/>
              </a:spcAft>
              <a:buClrTx/>
              <a:buSzTx/>
              <a:buFontTx/>
              <a:buNone/>
              <a:tabLst>
                <a:tab pos="457200" algn="l"/>
              </a:tabLst>
              <a:defRPr/>
            </a:pPr>
            <a:r>
              <a:rPr lang="en-US" sz="3600" b="1" dirty="0">
                <a:solidFill>
                  <a:srgbClr val="4472C4"/>
                </a:solidFill>
                <a:latin typeface="Calibri"/>
              </a:rPr>
              <a:t>7a</a:t>
            </a:r>
            <a:r>
              <a:rPr kumimoji="0" lang="en-US" sz="3600" b="1" i="0" u="none" strike="noStrike" kern="1200" cap="none" spc="0" normalizeH="0" baseline="0" noProof="0" dirty="0">
                <a:ln>
                  <a:noFill/>
                </a:ln>
                <a:solidFill>
                  <a:srgbClr val="4472C4"/>
                </a:solidFill>
                <a:effectLst/>
                <a:uLnTx/>
                <a:uFillTx/>
                <a:latin typeface="Calibri"/>
                <a:ea typeface="+mn-ea"/>
                <a:cs typeface="+mn-cs"/>
              </a:rPr>
              <a:t>.	Summary of Post-Implementation Reports</a:t>
            </a:r>
          </a:p>
          <a:p>
            <a:pPr marL="509588" marR="0" lvl="0" indent="-57150" algn="l" defTabSz="914400" rtl="0" eaLnBrk="1" fontAlgn="auto" latinLnBrk="0" hangingPunct="1">
              <a:lnSpc>
                <a:spcPct val="100000"/>
              </a:lnSpc>
              <a:spcBef>
                <a:spcPct val="20000"/>
              </a:spcBef>
              <a:spcAft>
                <a:spcPts val="600"/>
              </a:spcAft>
              <a:buClrTx/>
              <a:buSzTx/>
              <a:buFontTx/>
              <a:buAutoNum type="alphaLcPeriod"/>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Programs that Met Post-Implementation Conditions</a:t>
            </a:r>
          </a:p>
          <a:p>
            <a:pPr marL="915988" indent="-457200" defTabSz="914400">
              <a:spcBef>
                <a:spcPts val="600"/>
              </a:spcBef>
              <a:spcAft>
                <a:spcPts val="600"/>
              </a:spcAft>
              <a:buFont typeface="Arial" panose="020B0604020202020204" pitchFamily="34" charset="0"/>
              <a:buChar char="•"/>
              <a:tabLst>
                <a:tab pos="457200" algn="l"/>
              </a:tabLst>
              <a:defRPr/>
            </a:pPr>
            <a:r>
              <a:rPr lang="en-US" sz="2600" b="1" dirty="0"/>
              <a:t>Two-Year Institutions</a:t>
            </a:r>
          </a:p>
          <a:p>
            <a:pPr marL="1257300" lvl="1" indent="-342900">
              <a:spcBef>
                <a:spcPts val="600"/>
              </a:spcBef>
              <a:spcAft>
                <a:spcPts val="600"/>
              </a:spcAft>
              <a:buFont typeface="Wingdings" panose="05000000000000000000" pitchFamily="2" charset="2"/>
              <a:buChar char="§"/>
            </a:pPr>
            <a:r>
              <a:rPr lang="en-US" sz="2400" dirty="0"/>
              <a:t>Drake State Community and Technical College, Associate of Applied Science and Certificate in Culinary Arts (CIP 12.0503)</a:t>
            </a:r>
          </a:p>
          <a:p>
            <a:pPr marL="1257300" lvl="1" indent="-342900">
              <a:spcBef>
                <a:spcPts val="600"/>
              </a:spcBef>
              <a:spcAft>
                <a:spcPts val="600"/>
              </a:spcAft>
              <a:buFont typeface="Wingdings" panose="05000000000000000000" pitchFamily="2" charset="2"/>
              <a:buChar char="§"/>
            </a:pPr>
            <a:r>
              <a:rPr lang="en-US" sz="2400" dirty="0"/>
              <a:t>Enterprise State Community College, Associate of Applied Science and Certificate in Medical Assistant Technology (CIP 51.0801)</a:t>
            </a:r>
          </a:p>
          <a:p>
            <a:pPr marL="1257300" lvl="1" indent="-342900">
              <a:spcBef>
                <a:spcPts val="600"/>
              </a:spcBef>
              <a:spcAft>
                <a:spcPts val="600"/>
              </a:spcAft>
              <a:buFont typeface="Wingdings" panose="05000000000000000000" pitchFamily="2" charset="2"/>
              <a:buChar char="§"/>
            </a:pPr>
            <a:r>
              <a:rPr lang="en-US" sz="2400" dirty="0"/>
              <a:t>Shelton State Community College, Associate of Applied Science in Welding Technology (CIP 48.0508)</a:t>
            </a:r>
          </a:p>
          <a:p>
            <a:pPr marL="1257300" lvl="1" indent="-342900">
              <a:spcBef>
                <a:spcPts val="600"/>
              </a:spcBef>
              <a:spcAft>
                <a:spcPts val="600"/>
              </a:spcAft>
              <a:buFont typeface="Wingdings" panose="05000000000000000000" pitchFamily="2" charset="2"/>
              <a:buChar char="§"/>
            </a:pPr>
            <a:r>
              <a:rPr lang="en-US" sz="2400" dirty="0"/>
              <a:t>Trenholm State Community College, Associate of Applied Science and Certificate in Business Administration (CIP 52.0201)</a:t>
            </a:r>
          </a:p>
          <a:p>
            <a:pPr marL="1257300" lvl="1" indent="-342900">
              <a:spcBef>
                <a:spcPts val="600"/>
              </a:spcBef>
              <a:spcAft>
                <a:spcPts val="600"/>
              </a:spcAft>
              <a:buFont typeface="Wingdings" panose="05000000000000000000" pitchFamily="2" charset="2"/>
              <a:buChar char="§"/>
            </a:pPr>
            <a:r>
              <a:rPr lang="en-US" sz="2400" dirty="0"/>
              <a:t>Wallace Community College- Selma, Associate of Applied Science and Certificate in Industrial Maintenance Technology (CIP 47.0303)</a:t>
            </a:r>
          </a:p>
          <a:p>
            <a:pPr marL="800100" lvl="1">
              <a:spcAft>
                <a:spcPts val="600"/>
              </a:spcAft>
            </a:pPr>
            <a:endParaRPr lang="en-US" sz="300" dirty="0"/>
          </a:p>
          <a:p>
            <a:pPr marL="339725" lvl="0"/>
            <a:endParaRPr lang="en-US" sz="1600" dirty="0"/>
          </a:p>
        </p:txBody>
      </p:sp>
      <p:sp>
        <p:nvSpPr>
          <p:cNvPr id="4" name="Slide Number Placeholder 1">
            <a:extLst>
              <a:ext uri="{FF2B5EF4-FFF2-40B4-BE49-F238E27FC236}">
                <a16:creationId xmlns:a16="http://schemas.microsoft.com/office/drawing/2014/main" id="{878C506A-F6BE-4C9F-9940-586A5F424C03}"/>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025266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502795" y="215840"/>
            <a:ext cx="11670383" cy="3764107"/>
          </a:xfrm>
          <a:prstGeom prst="rect">
            <a:avLst/>
          </a:prstGeom>
          <a:noFill/>
        </p:spPr>
        <p:txBody>
          <a:bodyPr wrap="square" rtlCol="0">
            <a:spAutoFit/>
          </a:bodyPr>
          <a:lstStyle/>
          <a:p>
            <a:pPr marL="0" marR="0" lvl="0" indent="0" algn="l" defTabSz="690563" rtl="0" eaLnBrk="1" fontAlgn="auto" latinLnBrk="0" hangingPunct="1">
              <a:lnSpc>
                <a:spcPct val="100000"/>
              </a:lnSpc>
              <a:spcBef>
                <a:spcPts val="600"/>
              </a:spcBef>
              <a:spcAft>
                <a:spcPts val="0"/>
              </a:spcAft>
              <a:buClrTx/>
              <a:buSzTx/>
              <a:buFontTx/>
              <a:buNone/>
              <a:tabLst>
                <a:tab pos="457200" algn="l"/>
              </a:tabLst>
              <a:defRPr/>
            </a:pPr>
            <a:r>
              <a:rPr lang="en-US" sz="3600" b="1" dirty="0">
                <a:solidFill>
                  <a:srgbClr val="4472C4"/>
                </a:solidFill>
                <a:latin typeface="Calibri"/>
              </a:rPr>
              <a:t>7a</a:t>
            </a:r>
            <a:r>
              <a:rPr kumimoji="0" lang="en-US" sz="3600" b="1" i="0" u="none" strike="noStrike" kern="1200" cap="none" spc="0" normalizeH="0" baseline="0" noProof="0" dirty="0">
                <a:ln>
                  <a:noFill/>
                </a:ln>
                <a:solidFill>
                  <a:srgbClr val="4472C4"/>
                </a:solidFill>
                <a:effectLst/>
                <a:uLnTx/>
                <a:uFillTx/>
                <a:latin typeface="Calibri"/>
                <a:ea typeface="+mn-ea"/>
                <a:cs typeface="+mn-cs"/>
              </a:rPr>
              <a:t>.	Summary of Post-Implementation Reports</a:t>
            </a:r>
          </a:p>
          <a:p>
            <a:pPr marL="509588" marR="0" lvl="0" indent="-57150" algn="l" defTabSz="914400" rtl="0" eaLnBrk="1" fontAlgn="auto" latinLnBrk="0" hangingPunct="1">
              <a:lnSpc>
                <a:spcPct val="100000"/>
              </a:lnSpc>
              <a:spcBef>
                <a:spcPct val="20000"/>
              </a:spcBef>
              <a:spcAft>
                <a:spcPts val="600"/>
              </a:spcAft>
              <a:buClrTx/>
              <a:buSzTx/>
              <a:buFontTx/>
              <a:buAutoNum type="alphaLcPeriod"/>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Programs that Met Post-Implementation Conditions</a:t>
            </a:r>
          </a:p>
          <a:p>
            <a:pPr marL="915988" indent="-457200" defTabSz="914400">
              <a:spcBef>
                <a:spcPts val="600"/>
              </a:spcBef>
              <a:spcAft>
                <a:spcPts val="600"/>
              </a:spcAft>
              <a:buFont typeface="Arial" panose="020B0604020202020204" pitchFamily="34" charset="0"/>
              <a:buChar char="•"/>
              <a:tabLst>
                <a:tab pos="457200" algn="l"/>
              </a:tabLst>
              <a:defRPr/>
            </a:pPr>
            <a:r>
              <a:rPr lang="en-US" sz="2600" b="1" dirty="0"/>
              <a:t>Four-Year Institutions </a:t>
            </a:r>
            <a:endParaRPr lang="en-US" sz="2000" dirty="0"/>
          </a:p>
          <a:p>
            <a:pPr marL="1254125" lvl="0" indent="-339725">
              <a:spcBef>
                <a:spcPts val="600"/>
              </a:spcBef>
              <a:spcAft>
                <a:spcPts val="600"/>
              </a:spcAft>
              <a:buFont typeface="Wingdings" panose="05000000000000000000" pitchFamily="2" charset="2"/>
              <a:buChar char="§"/>
            </a:pPr>
            <a:r>
              <a:rPr lang="en-US" sz="2400" dirty="0"/>
              <a:t>Auburn University, Doctor of Philosophy in Earth System Science (CIP 40.0699)</a:t>
            </a:r>
          </a:p>
          <a:p>
            <a:pPr marL="1254125" lvl="0" indent="-339725">
              <a:spcBef>
                <a:spcPts val="600"/>
              </a:spcBef>
              <a:spcAft>
                <a:spcPts val="600"/>
              </a:spcAft>
              <a:buFont typeface="Wingdings" panose="05000000000000000000" pitchFamily="2" charset="2"/>
              <a:buChar char="§"/>
            </a:pPr>
            <a:r>
              <a:rPr lang="en-US" sz="2400" dirty="0"/>
              <a:t>Troy University, Bachelor of Science in Cyber Security (CIP 11.1003) </a:t>
            </a:r>
          </a:p>
          <a:p>
            <a:pPr marL="1254125" lvl="0" indent="-339725">
              <a:spcBef>
                <a:spcPts val="600"/>
              </a:spcBef>
              <a:spcAft>
                <a:spcPts val="600"/>
              </a:spcAft>
              <a:buFont typeface="Wingdings" panose="05000000000000000000" pitchFamily="2" charset="2"/>
              <a:buChar char="§"/>
            </a:pPr>
            <a:r>
              <a:rPr lang="en-US" sz="2400" dirty="0"/>
              <a:t>Troy University, Master of Arts in Economics (CIP 52.0601)</a:t>
            </a:r>
          </a:p>
          <a:p>
            <a:pPr marL="339725" lvl="0"/>
            <a:endParaRPr lang="en-US" sz="1000" dirty="0"/>
          </a:p>
          <a:p>
            <a:pPr marL="339725" lvl="0"/>
            <a:endParaRPr lang="en-US" sz="1600" dirty="0"/>
          </a:p>
        </p:txBody>
      </p:sp>
      <p:sp>
        <p:nvSpPr>
          <p:cNvPr id="5" name="Slide Number Placeholder 1">
            <a:extLst>
              <a:ext uri="{FF2B5EF4-FFF2-40B4-BE49-F238E27FC236}">
                <a16:creationId xmlns:a16="http://schemas.microsoft.com/office/drawing/2014/main" id="{4511FF4B-1087-4748-929E-C13C126EDE49}"/>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9788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noGrp="1"/>
          </p:cNvSpPr>
          <p:nvPr>
            <p:ph type="title"/>
          </p:nvPr>
        </p:nvSpPr>
        <p:spPr>
          <a:xfrm>
            <a:off x="838200" y="235918"/>
            <a:ext cx="10515600"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rgbClr val="4472C4"/>
                </a:solidFill>
                <a:latin typeface="+mn-lt"/>
              </a:rPr>
              <a:t>V.	 CONSIDERATION OF MINUTES</a:t>
            </a:r>
          </a:p>
        </p:txBody>
      </p:sp>
      <p:sp>
        <p:nvSpPr>
          <p:cNvPr id="6" name="Rectangle 5"/>
          <p:cNvSpPr/>
          <p:nvPr/>
        </p:nvSpPr>
        <p:spPr>
          <a:xfrm>
            <a:off x="5041100" y="2976645"/>
            <a:ext cx="6826849" cy="1077218"/>
          </a:xfrm>
          <a:prstGeom prst="rect">
            <a:avLst/>
          </a:prstGeom>
        </p:spPr>
        <p:txBody>
          <a:bodyPr wrap="square">
            <a:spAutoFit/>
          </a:bodyPr>
          <a:lstStyle/>
          <a:p>
            <a:r>
              <a:rPr lang="en-US" sz="3200" b="1" kern="1400" dirty="0">
                <a:solidFill>
                  <a:srgbClr val="000000"/>
                </a:solidFill>
              </a:rPr>
              <a:t>Commission Meeting Minutes of December 8, 2023</a:t>
            </a:r>
            <a:endParaRPr lang="en-US" sz="3200" dirty="0"/>
          </a:p>
        </p:txBody>
      </p:sp>
      <p:pic>
        <p:nvPicPr>
          <p:cNvPr id="2" name="Picture 1">
            <a:extLst>
              <a:ext uri="{FF2B5EF4-FFF2-40B4-BE49-F238E27FC236}">
                <a16:creationId xmlns:a16="http://schemas.microsoft.com/office/drawing/2014/main" id="{3FE46DBF-97A3-4563-9CDA-3E89AE78D0E6}"/>
              </a:ext>
            </a:extLst>
          </p:cNvPr>
          <p:cNvPicPr>
            <a:picLocks noChangeAspect="1"/>
          </p:cNvPicPr>
          <p:nvPr/>
        </p:nvPicPr>
        <p:blipFill>
          <a:blip r:embed="rId2"/>
          <a:stretch>
            <a:fillRect/>
          </a:stretch>
        </p:blipFill>
        <p:spPr>
          <a:xfrm>
            <a:off x="2004945" y="1940441"/>
            <a:ext cx="3188125" cy="3188125"/>
          </a:xfrm>
          <a:prstGeom prst="rect">
            <a:avLst/>
          </a:prstGeom>
        </p:spPr>
      </p:pic>
      <p:sp>
        <p:nvSpPr>
          <p:cNvPr id="5" name="Slide Number Placeholder 1">
            <a:extLst>
              <a:ext uri="{FF2B5EF4-FFF2-40B4-BE49-F238E27FC236}">
                <a16:creationId xmlns:a16="http://schemas.microsoft.com/office/drawing/2014/main" id="{A23AC8DD-336A-40EC-BFC7-A0FCC7661C46}"/>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22101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508898" y="210216"/>
            <a:ext cx="11193254" cy="4825937"/>
          </a:xfrm>
          <a:prstGeom prst="rect">
            <a:avLst/>
          </a:prstGeom>
          <a:noFill/>
        </p:spPr>
        <p:txBody>
          <a:bodyPr wrap="square" rtlCol="0">
            <a:spAutoFit/>
          </a:bodyPr>
          <a:lstStyle/>
          <a:p>
            <a:pPr marL="0" marR="0" lvl="0" indent="0" algn="l" defTabSz="690563" rtl="0" eaLnBrk="1" fontAlgn="auto" latinLnBrk="0" hangingPunct="1">
              <a:lnSpc>
                <a:spcPct val="100000"/>
              </a:lnSpc>
              <a:spcBef>
                <a:spcPts val="600"/>
              </a:spcBef>
              <a:spcAft>
                <a:spcPts val="0"/>
              </a:spcAft>
              <a:buClrTx/>
              <a:buSzTx/>
              <a:buFontTx/>
              <a:buNone/>
              <a:tabLst>
                <a:tab pos="457200" algn="l"/>
              </a:tabLst>
              <a:defRPr/>
            </a:pPr>
            <a:r>
              <a:rPr lang="en-US" sz="3600" b="1" dirty="0">
                <a:solidFill>
                  <a:srgbClr val="4472C4"/>
                </a:solidFill>
                <a:latin typeface="Calibri"/>
              </a:rPr>
              <a:t>7b</a:t>
            </a:r>
            <a:r>
              <a:rPr kumimoji="0" lang="en-US" sz="3600" b="1" i="0" u="none" strike="noStrike" kern="1200" cap="none" spc="0" normalizeH="0" baseline="0" noProof="0" dirty="0">
                <a:ln>
                  <a:noFill/>
                </a:ln>
                <a:solidFill>
                  <a:srgbClr val="4472C4"/>
                </a:solidFill>
                <a:effectLst/>
                <a:uLnTx/>
                <a:uFillTx/>
                <a:latin typeface="Calibri"/>
                <a:ea typeface="+mn-ea"/>
                <a:cs typeface="+mn-cs"/>
              </a:rPr>
              <a:t>.	Summary of Post-Implementation Reports</a:t>
            </a:r>
          </a:p>
          <a:p>
            <a:pPr marL="509588" marR="0" lvl="0" indent="-57150" algn="l" defTabSz="914400" rtl="0" eaLnBrk="1" fontAlgn="auto" latinLnBrk="0" hangingPunct="1">
              <a:lnSpc>
                <a:spcPct val="100000"/>
              </a:lnSpc>
              <a:spcBef>
                <a:spcPct val="20000"/>
              </a:spcBef>
              <a:spcAft>
                <a:spcPts val="600"/>
              </a:spcAft>
              <a:buClrTx/>
              <a:buSzTx/>
              <a:buFontTx/>
              <a:buAutoNum type="alphaLcPeriod"/>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Programs that </a:t>
            </a: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Did </a:t>
            </a:r>
            <a:r>
              <a:rPr lang="en-US" sz="2800" b="1" dirty="0">
                <a:solidFill>
                  <a:srgbClr val="C00000"/>
                </a:solidFill>
                <a:latin typeface="Calibri" panose="020F0502020204030204"/>
              </a:rPr>
              <a:t>N</a:t>
            </a: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ot Meet </a:t>
            </a:r>
            <a:r>
              <a:rPr lang="en-US" sz="2800" b="1" dirty="0">
                <a:solidFill>
                  <a:srgbClr val="4472C4"/>
                </a:solidFill>
                <a:latin typeface="Calibri" panose="020F0502020204030204"/>
              </a:rPr>
              <a:t>P</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ost-Implementation </a:t>
            </a:r>
            <a:r>
              <a:rPr lang="en-US" sz="2800" b="1" dirty="0">
                <a:solidFill>
                  <a:srgbClr val="4472C4"/>
                </a:solidFill>
                <a:latin typeface="Calibri" panose="020F0502020204030204"/>
              </a:rPr>
              <a:t>Co</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nditions</a:t>
            </a:r>
            <a:endParaRPr lang="en-US" sz="2800" b="1" noProof="0" dirty="0">
              <a:solidFill>
                <a:srgbClr val="4472C4"/>
              </a:solidFill>
              <a:latin typeface="Calibri" panose="020F0502020204030204"/>
            </a:endParaRPr>
          </a:p>
          <a:p>
            <a:pPr marL="452438" marR="0" lvl="0" algn="l" defTabSz="914400" rtl="0" eaLnBrk="1" fontAlgn="auto" latinLnBrk="0" hangingPunct="1">
              <a:lnSpc>
                <a:spcPct val="100000"/>
              </a:lnSpc>
              <a:buClrTx/>
              <a:buSzTx/>
              <a:tabLst>
                <a:tab pos="457200" algn="l"/>
              </a:tabLst>
              <a:defRPr/>
            </a:pPr>
            <a:r>
              <a:rPr lang="en-US" sz="2800" b="1" noProof="0" dirty="0">
                <a:solidFill>
                  <a:srgbClr val="4472C4"/>
                </a:solidFill>
                <a:latin typeface="Calibri" panose="020F0502020204030204"/>
              </a:rPr>
              <a:t>	    Recommended for Closure</a:t>
            </a:r>
            <a:endPar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801688" indent="-342900" defTabSz="914400">
              <a:spcBef>
                <a:spcPts val="600"/>
              </a:spcBef>
              <a:spcAft>
                <a:spcPts val="600"/>
              </a:spcAft>
              <a:buFont typeface="Arial" panose="020B0604020202020204" pitchFamily="34" charset="0"/>
              <a:buChar char="•"/>
              <a:tabLst>
                <a:tab pos="457200" algn="l"/>
              </a:tabLst>
              <a:defRPr/>
            </a:pPr>
            <a:r>
              <a:rPr lang="en-US" sz="2600" b="1" dirty="0"/>
              <a:t>Four-Year Institutions</a:t>
            </a:r>
          </a:p>
          <a:p>
            <a:pPr marL="1143000" lvl="1" indent="-342900">
              <a:spcBef>
                <a:spcPts val="600"/>
              </a:spcBef>
              <a:spcAft>
                <a:spcPts val="600"/>
              </a:spcAft>
              <a:buFont typeface="Wingdings" panose="05000000000000000000" pitchFamily="2" charset="2"/>
              <a:buChar char="§"/>
            </a:pPr>
            <a:r>
              <a:rPr lang="en-US" sz="2400" dirty="0"/>
              <a:t>Alabama A&amp;M University, Bachelor of Science in Plant Biotechnology                   (CIP 26.1201)</a:t>
            </a:r>
          </a:p>
          <a:p>
            <a:pPr marL="1143000" lvl="1" indent="-342900">
              <a:spcBef>
                <a:spcPts val="600"/>
              </a:spcBef>
              <a:spcAft>
                <a:spcPts val="600"/>
              </a:spcAft>
              <a:buFont typeface="Wingdings" panose="05000000000000000000" pitchFamily="2" charset="2"/>
              <a:buChar char="§"/>
            </a:pPr>
            <a:r>
              <a:rPr lang="en-US" sz="2400" dirty="0"/>
              <a:t>Auburn University at Montgomery, Master of Science in Geographic Information Systems (CIP 45.0702)</a:t>
            </a:r>
          </a:p>
          <a:p>
            <a:pPr marL="1143000" lvl="1" indent="-342900">
              <a:spcBef>
                <a:spcPts val="600"/>
              </a:spcBef>
              <a:spcAft>
                <a:spcPts val="600"/>
              </a:spcAft>
              <a:buFont typeface="Wingdings" panose="05000000000000000000" pitchFamily="2" charset="2"/>
              <a:buChar char="§"/>
            </a:pPr>
            <a:r>
              <a:rPr lang="en-US" sz="2400" dirty="0"/>
              <a:t>Troy University, Bachelor of Science in Physics                                                                  (CIP 40.0801)</a:t>
            </a:r>
          </a:p>
        </p:txBody>
      </p:sp>
      <p:sp>
        <p:nvSpPr>
          <p:cNvPr id="5" name="Slide Number Placeholder 1">
            <a:extLst>
              <a:ext uri="{FF2B5EF4-FFF2-40B4-BE49-F238E27FC236}">
                <a16:creationId xmlns:a16="http://schemas.microsoft.com/office/drawing/2014/main" id="{80F0A26F-4525-4490-832C-F8CB8F740390}"/>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960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77CEF5-2421-45F0-9684-896A134D6EFD}"/>
              </a:ext>
            </a:extLst>
          </p:cNvPr>
          <p:cNvSpPr txBox="1"/>
          <p:nvPr/>
        </p:nvSpPr>
        <p:spPr>
          <a:xfrm>
            <a:off x="1075482" y="1923394"/>
            <a:ext cx="10041036" cy="1585049"/>
          </a:xfrm>
          <a:prstGeom prst="rect">
            <a:avLst/>
          </a:prstGeom>
          <a:noFill/>
        </p:spPr>
        <p:txBody>
          <a:bodyPr wrap="square" rtlCol="0">
            <a:spAutoFit/>
          </a:bodyPr>
          <a:lstStyle/>
          <a:p>
            <a:r>
              <a:rPr lang="en-US" sz="3200" b="1" dirty="0">
                <a:solidFill>
                  <a:srgbClr val="4472C4"/>
                </a:solidFill>
              </a:rPr>
              <a:t>Motion, Decision Item C: </a:t>
            </a:r>
          </a:p>
          <a:p>
            <a:endParaRPr lang="en-US" sz="3200" b="1" dirty="0">
              <a:solidFill>
                <a:srgbClr val="0070C0"/>
              </a:solidFill>
            </a:endParaRPr>
          </a:p>
          <a:p>
            <a:pPr lvl="0">
              <a:spcBef>
                <a:spcPts val="600"/>
              </a:spcBef>
              <a:tabLst>
                <a:tab pos="457200" algn="l"/>
              </a:tabLst>
              <a:defRPr/>
            </a:pPr>
            <a:r>
              <a:rPr lang="en-US" sz="2800" dirty="0"/>
              <a:t>That the Commission accept the Information Items as presented.</a:t>
            </a:r>
          </a:p>
        </p:txBody>
      </p:sp>
      <p:sp>
        <p:nvSpPr>
          <p:cNvPr id="4" name="Slide Number Placeholder 1">
            <a:extLst>
              <a:ext uri="{FF2B5EF4-FFF2-40B4-BE49-F238E27FC236}">
                <a16:creationId xmlns:a16="http://schemas.microsoft.com/office/drawing/2014/main" id="{8F9E9F14-8601-4431-8ED5-A1CA19C913FD}"/>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59872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1560576" y="563991"/>
            <a:ext cx="9070848" cy="1143000"/>
          </a:xfrm>
        </p:spPr>
        <p:txBody>
          <a:bodyPr>
            <a:normAutofit fontScale="90000"/>
          </a:bodyPr>
          <a:lstStyle/>
          <a:p>
            <a:pPr algn="ctr" defTabSz="798513"/>
            <a:br>
              <a:rPr lang="en-US" dirty="0">
                <a:solidFill>
                  <a:srgbClr val="4472C4"/>
                </a:solidFill>
                <a:latin typeface="Calibri" panose="020F0502020204030204" pitchFamily="34" charset="0"/>
                <a:cs typeface="Calibri" panose="020F0502020204030204" pitchFamily="34" charset="0"/>
              </a:rPr>
            </a:br>
            <a:r>
              <a:rPr lang="en-US" sz="5300" b="1" dirty="0">
                <a:solidFill>
                  <a:srgbClr val="4472C4"/>
                </a:solidFill>
                <a:latin typeface="Calibri" panose="020F0502020204030204" pitchFamily="34" charset="0"/>
                <a:cs typeface="Calibri" panose="020F0502020204030204" pitchFamily="34" charset="0"/>
              </a:rPr>
              <a:t>D.   ADJOURNMENT</a:t>
            </a:r>
            <a:br>
              <a:rPr lang="en-US" sz="5300" b="1" dirty="0">
                <a:solidFill>
                  <a:srgbClr val="4472C4"/>
                </a:solidFill>
                <a:latin typeface="Calibri" panose="020F0502020204030204" pitchFamily="34" charset="0"/>
                <a:cs typeface="Calibri" panose="020F0502020204030204" pitchFamily="34" charset="0"/>
              </a:rPr>
            </a:br>
            <a:r>
              <a:rPr lang="en-US" sz="3600" b="1" dirty="0">
                <a:solidFill>
                  <a:srgbClr val="4472C4"/>
                </a:solidFill>
                <a:latin typeface="Calibri" panose="020F0502020204030204" pitchFamily="34" charset="0"/>
                <a:cs typeface="Calibri" panose="020F0502020204030204" pitchFamily="34" charset="0"/>
              </a:rPr>
              <a:t> </a:t>
            </a:r>
            <a:endParaRPr lang="en-US" sz="3600" dirty="0">
              <a:solidFill>
                <a:srgbClr val="4472C4"/>
              </a:solidFill>
              <a:latin typeface="Calibri" panose="020F0502020204030204" pitchFamily="34" charset="0"/>
              <a:cs typeface="Calibri" panose="020F0502020204030204" pitchFamily="34" charset="0"/>
            </a:endParaRPr>
          </a:p>
        </p:txBody>
      </p:sp>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br>
              <a:rPr lang="en-US" sz="6600" dirty="0">
                <a:solidFill>
                  <a:srgbClr val="FF0000"/>
                </a:solidFill>
              </a:rPr>
            </a:br>
            <a:endParaRPr lang="en-US" sz="6600" dirty="0">
              <a:solidFill>
                <a:srgbClr val="FF0000"/>
              </a:solidFill>
            </a:endParaRPr>
          </a:p>
        </p:txBody>
      </p:sp>
      <p:pic>
        <p:nvPicPr>
          <p:cNvPr id="6" name="Picture 5">
            <a:extLst>
              <a:ext uri="{FF2B5EF4-FFF2-40B4-BE49-F238E27FC236}">
                <a16:creationId xmlns:a16="http://schemas.microsoft.com/office/drawing/2014/main" id="{46FBD25C-C896-484F-A5B7-D5CBFFA32CF3}"/>
              </a:ext>
            </a:extLst>
          </p:cNvPr>
          <p:cNvPicPr>
            <a:picLocks noChangeAspect="1"/>
          </p:cNvPicPr>
          <p:nvPr/>
        </p:nvPicPr>
        <p:blipFill>
          <a:blip r:embed="rId2"/>
          <a:stretch>
            <a:fillRect/>
          </a:stretch>
        </p:blipFill>
        <p:spPr>
          <a:xfrm>
            <a:off x="4562888" y="2176577"/>
            <a:ext cx="3390074" cy="1968820"/>
          </a:xfrm>
          <a:prstGeom prst="rect">
            <a:avLst/>
          </a:prstGeom>
        </p:spPr>
      </p:pic>
      <p:sp>
        <p:nvSpPr>
          <p:cNvPr id="5" name="Slide Number Placeholder 1">
            <a:extLst>
              <a:ext uri="{FF2B5EF4-FFF2-40B4-BE49-F238E27FC236}">
                <a16:creationId xmlns:a16="http://schemas.microsoft.com/office/drawing/2014/main" id="{1BCBB1EF-009D-410D-ABFC-E16627E49629}"/>
              </a:ext>
            </a:extLst>
          </p:cNvPr>
          <p:cNvSpPr>
            <a:spLocks noGrp="1"/>
          </p:cNvSpPr>
          <p:nvPr>
            <p:ph type="sldNum" sz="quarter" idx="12"/>
          </p:nvPr>
        </p:nvSpPr>
        <p:spPr>
          <a:xfrm>
            <a:off x="10049103" y="648817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1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136362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52176</TotalTime>
  <Words>3993</Words>
  <Application>Microsoft Office PowerPoint</Application>
  <PresentationFormat>Widescreen</PresentationFormat>
  <Paragraphs>607</Paragraphs>
  <Slides>92</Slides>
  <Notes>27</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92</vt:i4>
      </vt:variant>
    </vt:vector>
  </HeadingPairs>
  <TitlesOfParts>
    <vt:vector size="105" baseType="lpstr">
      <vt:lpstr>Arial</vt:lpstr>
      <vt:lpstr>Calibri</vt:lpstr>
      <vt:lpstr>Calibri </vt:lpstr>
      <vt:lpstr>Calibri Light</vt:lpstr>
      <vt:lpstr>Symbol</vt:lpstr>
      <vt:lpstr>Times New Roman</vt:lpstr>
      <vt:lpstr>Tw Cen MT</vt:lpstr>
      <vt:lpstr>Wingdings</vt:lpstr>
      <vt:lpstr>Office Theme</vt:lpstr>
      <vt:lpstr>2_Office Theme</vt:lpstr>
      <vt:lpstr>3_Office Theme</vt:lpstr>
      <vt:lpstr>Simple Light</vt:lpstr>
      <vt:lpstr>1_Office Theme</vt:lpstr>
      <vt:lpstr>Alabama Commission on Higher Education  </vt:lpstr>
      <vt:lpstr>PowerPoint Presentation</vt:lpstr>
      <vt:lpstr>PowerPoint Presentation</vt:lpstr>
      <vt:lpstr>PowerPoint Presentation</vt:lpstr>
      <vt:lpstr>PowerPoint Presentation</vt:lpstr>
      <vt:lpstr>PowerPoint Presentation</vt:lpstr>
      <vt:lpstr>IV.   CONSIDERATION OF MINUTES</vt:lpstr>
      <vt:lpstr>PowerPoint Presentation</vt:lpstr>
      <vt:lpstr>V.  CONSIDERATION OF MINUTES</vt:lpstr>
      <vt:lpstr>PowerPoint Presentation</vt:lpstr>
      <vt:lpstr>PowerPoint Presentation</vt:lpstr>
      <vt:lpstr>PowerPoint Presentation</vt:lpstr>
      <vt:lpstr>FAFSA Completion Portal Update</vt:lpstr>
      <vt:lpstr>PowerPoint Presentation</vt:lpstr>
      <vt:lpstr>Artificial Intelligence in Alabama Higher Education Conference at UAH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Key Staff: Co-Directors  </vt:lpstr>
      <vt:lpstr>Planning/Implementation Milestones </vt:lpstr>
      <vt:lpstr>Planning/Implementation Milestones </vt:lpstr>
      <vt:lpstr>PowerPoint Presentation</vt:lpstr>
      <vt:lpstr>Innovative Status Update </vt:lpstr>
      <vt:lpstr>Upcoming Activities </vt:lpstr>
      <vt:lpstr>Thank You! </vt:lpstr>
      <vt:lpstr>PowerPoint Presentation</vt:lpstr>
      <vt:lpstr>PowerPoint Presentation</vt:lpstr>
      <vt:lpstr>PowerPoint Presentation</vt:lpstr>
      <vt:lpstr>PowerPoint Presentation</vt:lpstr>
      <vt:lpstr>PowerPoint Presentation</vt:lpstr>
      <vt:lpstr>PowerPoint Presentation</vt:lpstr>
      <vt:lpstr>FOUR-YEAR INSTITUTIONS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   ADJOURNMENT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ACHE</dc:creator>
  <cp:lastModifiedBy>Stephanie Dolan</cp:lastModifiedBy>
  <cp:revision>2279</cp:revision>
  <cp:lastPrinted>2024-02-23T15:20:13Z</cp:lastPrinted>
  <dcterms:created xsi:type="dcterms:W3CDTF">2017-08-23T13:30:03Z</dcterms:created>
  <dcterms:modified xsi:type="dcterms:W3CDTF">2024-03-08T15:24:13Z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74064600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