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Open Sans Light" panose="020B0306030504020204" pitchFamily="34" charset="0"/>
      <p:regular r:id="rId11"/>
      <p:italic r:id="rId12"/>
    </p:embeddedFont>
    <p:embeddedFont>
      <p:font typeface="Open Sans Light Bold" panose="020B0604020202020204" charset="0"/>
      <p:regular r:id="rId13"/>
    </p:embeddedFont>
    <p:embeddedFont>
      <p:font typeface="Open Sans Light Bold Italics" panose="020B0604020202020204" charset="0"/>
      <p:regular r:id="rId14"/>
    </p:embeddedFont>
    <p:embeddedFont>
      <p:font typeface="Open Sans Light Italics" panose="020B0604020202020204" charset="0"/>
      <p:regular r:id="rId15"/>
    </p:embeddedFont>
    <p:embeddedFont>
      <p:font typeface="Playfair Display" panose="00000500000000000000" pitchFamily="2" charset="0"/>
      <p:regular r:id="rId16"/>
      <p:bold r:id="rId17"/>
      <p:italic r:id="rId18"/>
      <p:boldItalic r:id="rId19"/>
    </p:embeddedFont>
    <p:embeddedFont>
      <p:font typeface="Playfair Display Bold" panose="00000800000000000000" charset="0"/>
      <p:regular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Raleway Heavy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6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4801" y="419100"/>
            <a:ext cx="7841129" cy="9448800"/>
          </a:xfrm>
          <a:custGeom>
            <a:avLst/>
            <a:gdLst/>
            <a:ahLst/>
            <a:cxnLst/>
            <a:rect l="l" t="t" r="r" b="b"/>
            <a:pathLst>
              <a:path w="9448800" h="9448800">
                <a:moveTo>
                  <a:pt x="0" y="0"/>
                </a:moveTo>
                <a:lnTo>
                  <a:pt x="9448800" y="0"/>
                </a:lnTo>
                <a:lnTo>
                  <a:pt x="9448800" y="9448800"/>
                </a:lnTo>
                <a:lnTo>
                  <a:pt x="0" y="944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504" r="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6681" y="0"/>
            <a:ext cx="6458241" cy="10449915"/>
            <a:chOff x="0" y="0"/>
            <a:chExt cx="8610988" cy="1393322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9852" r="19852"/>
            <a:stretch>
              <a:fillRect/>
            </a:stretch>
          </p:blipFill>
          <p:spPr>
            <a:xfrm>
              <a:off x="0" y="0"/>
              <a:ext cx="8610988" cy="1393322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7965880" y="3109985"/>
            <a:ext cx="9591718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RECRUITING TROJANS</a:t>
            </a:r>
          </a:p>
        </p:txBody>
      </p:sp>
      <p:sp>
        <p:nvSpPr>
          <p:cNvPr id="6" name="Freeform 6"/>
          <p:cNvSpPr/>
          <p:nvPr/>
        </p:nvSpPr>
        <p:spPr>
          <a:xfrm>
            <a:off x="15765531" y="8006013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7"/>
                </a:lnTo>
                <a:lnTo>
                  <a:pt x="0" y="18618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702406" y="8293075"/>
            <a:ext cx="4526150" cy="1254058"/>
            <a:chOff x="-110836" y="-44939"/>
            <a:chExt cx="6034867" cy="1672077"/>
          </a:xfrm>
        </p:grpSpPr>
        <p:sp>
          <p:nvSpPr>
            <p:cNvPr id="8" name="TextBox 8"/>
            <p:cNvSpPr txBox="1"/>
            <p:nvPr/>
          </p:nvSpPr>
          <p:spPr>
            <a:xfrm>
              <a:off x="-110836" y="707446"/>
              <a:ext cx="6034867" cy="91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i="1" dirty="0">
                  <a:solidFill>
                    <a:srgbClr val="FFFFFF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Coordinator of State Authorization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i="1" dirty="0">
                  <a:solidFill>
                    <a:srgbClr val="FFFFFF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Troy University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11781" y="-44939"/>
              <a:ext cx="4789632" cy="654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Tamara Broadnax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97294" y="8293075"/>
            <a:ext cx="4526150" cy="1254058"/>
            <a:chOff x="0" y="-44938"/>
            <a:chExt cx="6034867" cy="167207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07448"/>
              <a:ext cx="6034867" cy="91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i="1" dirty="0">
                  <a:solidFill>
                    <a:srgbClr val="FFFFFF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Enrollment Coordinator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i="1" dirty="0">
                  <a:solidFill>
                    <a:srgbClr val="FFFFFF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Troy University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81707" y="-44938"/>
              <a:ext cx="4271452" cy="654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Brian </a:t>
              </a:r>
              <a:r>
                <a:rPr lang="en-US" sz="3000" dirty="0" err="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Belarmino</a:t>
              </a:r>
              <a:endParaRPr lang="en-US" sz="3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68221" y="5953125"/>
            <a:ext cx="815148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E5E3E3"/>
                </a:solidFill>
                <a:latin typeface="Raleway Heavy"/>
                <a:ea typeface="Raleway Heavy"/>
                <a:cs typeface="Raleway Heavy"/>
                <a:sym typeface="Raleway Heavy"/>
              </a:rPr>
              <a:t>TROY UNIVERSITY</a:t>
            </a:r>
          </a:p>
        </p:txBody>
      </p:sp>
      <p:sp>
        <p:nvSpPr>
          <p:cNvPr id="3" name="AutoShape 3"/>
          <p:cNvSpPr/>
          <p:nvPr/>
        </p:nvSpPr>
        <p:spPr>
          <a:xfrm>
            <a:off x="2101568" y="6477000"/>
            <a:ext cx="2966653" cy="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219701" y="6477000"/>
            <a:ext cx="2966731" cy="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5400000">
            <a:off x="10996833" y="8667750"/>
            <a:ext cx="14478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5400000">
            <a:off x="5848173" y="8667750"/>
            <a:ext cx="14478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-627422"/>
            <a:ext cx="18288000" cy="6247172"/>
          </a:xfrm>
          <a:custGeom>
            <a:avLst/>
            <a:gdLst/>
            <a:ahLst/>
            <a:cxnLst/>
            <a:rect l="l" t="t" r="r" b="b"/>
            <a:pathLst>
              <a:path w="18288000" h="6247172">
                <a:moveTo>
                  <a:pt x="0" y="0"/>
                </a:moveTo>
                <a:lnTo>
                  <a:pt x="18288000" y="0"/>
                </a:lnTo>
                <a:lnTo>
                  <a:pt x="18288000" y="6247172"/>
                </a:lnTo>
                <a:lnTo>
                  <a:pt x="0" y="624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1824" b="-57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87824" y="7839075"/>
            <a:ext cx="4405421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E5E3E3"/>
                </a:solidFill>
                <a:latin typeface="Raleway"/>
                <a:ea typeface="Raleway"/>
                <a:cs typeface="Raleway"/>
                <a:sym typeface="Raleway"/>
              </a:rPr>
              <a:t>Online Enrollment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30149" y="8772525"/>
            <a:ext cx="372077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E5E3E3"/>
                </a:solidFill>
                <a:latin typeface="Raleway"/>
                <a:ea typeface="Raleway"/>
                <a:cs typeface="Raleway"/>
                <a:sym typeface="Raleway"/>
              </a:rPr>
              <a:t>6,000+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41289" y="7839075"/>
            <a:ext cx="4405421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E5E3E3"/>
                </a:solidFill>
                <a:latin typeface="Raleway"/>
                <a:ea typeface="Raleway"/>
                <a:cs typeface="Raleway"/>
                <a:sym typeface="Raleway"/>
              </a:rPr>
              <a:t>Online Programs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33230" y="8772525"/>
            <a:ext cx="36215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E5E3E3"/>
                </a:solidFill>
                <a:latin typeface="Raleway"/>
                <a:ea typeface="Raleway"/>
                <a:cs typeface="Raleway"/>
                <a:sym typeface="Raleway"/>
              </a:rPr>
              <a:t>100+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94755" y="7839075"/>
            <a:ext cx="4405421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E5E3E3"/>
                </a:solidFill>
                <a:latin typeface="Raleway"/>
                <a:ea typeface="Raleway"/>
                <a:cs typeface="Raleway"/>
                <a:sym typeface="Raleway"/>
              </a:rPr>
              <a:t>Support Sites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17832" y="8772525"/>
            <a:ext cx="35592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E5E3E3"/>
                </a:solidFill>
                <a:latin typeface="Raleway"/>
                <a:ea typeface="Raleway"/>
                <a:cs typeface="Raleway"/>
                <a:sym typeface="Raleway"/>
              </a:rPr>
              <a:t>5+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391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92389" y="8327356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8"/>
                </a:lnTo>
                <a:lnTo>
                  <a:pt x="0" y="186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300965" y="3581768"/>
            <a:ext cx="2884856" cy="2762250"/>
          </a:xfrm>
          <a:custGeom>
            <a:avLst/>
            <a:gdLst/>
            <a:ahLst/>
            <a:cxnLst/>
            <a:rect l="l" t="t" r="r" b="b"/>
            <a:pathLst>
              <a:path w="2884856" h="2762250">
                <a:moveTo>
                  <a:pt x="0" y="0"/>
                </a:moveTo>
                <a:lnTo>
                  <a:pt x="2884857" y="0"/>
                </a:lnTo>
                <a:lnTo>
                  <a:pt x="2884857" y="2762250"/>
                </a:lnTo>
                <a:lnTo>
                  <a:pt x="0" y="2762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248955" y="3687927"/>
            <a:ext cx="2738080" cy="2762250"/>
          </a:xfrm>
          <a:custGeom>
            <a:avLst/>
            <a:gdLst/>
            <a:ahLst/>
            <a:cxnLst/>
            <a:rect l="l" t="t" r="r" b="b"/>
            <a:pathLst>
              <a:path w="2738080" h="2762250">
                <a:moveTo>
                  <a:pt x="0" y="0"/>
                </a:moveTo>
                <a:lnTo>
                  <a:pt x="2738080" y="0"/>
                </a:lnTo>
                <a:lnTo>
                  <a:pt x="2738080" y="2762250"/>
                </a:lnTo>
                <a:lnTo>
                  <a:pt x="0" y="2762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718726" y="3687927"/>
            <a:ext cx="2755344" cy="2762250"/>
          </a:xfrm>
          <a:custGeom>
            <a:avLst/>
            <a:gdLst/>
            <a:ahLst/>
            <a:cxnLst/>
            <a:rect l="l" t="t" r="r" b="b"/>
            <a:pathLst>
              <a:path w="2755344" h="2762250">
                <a:moveTo>
                  <a:pt x="0" y="0"/>
                </a:moveTo>
                <a:lnTo>
                  <a:pt x="2755344" y="0"/>
                </a:lnTo>
                <a:lnTo>
                  <a:pt x="2755344" y="2762250"/>
                </a:lnTo>
                <a:lnTo>
                  <a:pt x="0" y="2762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76885" y="457200"/>
            <a:ext cx="13534231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Enrollment Management </a:t>
            </a:r>
          </a:p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Structure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8997" y="7045490"/>
            <a:ext cx="176879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Recruiter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3315" y="6745452"/>
            <a:ext cx="234616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Enrollment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Coordinator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60640" y="6745452"/>
            <a:ext cx="211470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Admission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Specialist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6176192" y="7388072"/>
            <a:ext cx="119872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0815700" y="7388072"/>
            <a:ext cx="119872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391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111647" y="578644"/>
            <a:ext cx="10064705" cy="10064705"/>
          </a:xfrm>
          <a:custGeom>
            <a:avLst/>
            <a:gdLst/>
            <a:ahLst/>
            <a:cxnLst/>
            <a:rect l="l" t="t" r="r" b="b"/>
            <a:pathLst>
              <a:path w="10064705" h="10064705">
                <a:moveTo>
                  <a:pt x="0" y="0"/>
                </a:moveTo>
                <a:lnTo>
                  <a:pt x="10064706" y="0"/>
                </a:lnTo>
                <a:lnTo>
                  <a:pt x="10064706" y="10064705"/>
                </a:lnTo>
                <a:lnTo>
                  <a:pt x="0" y="10064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99335" y="464344"/>
            <a:ext cx="13689330" cy="110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Recruiter Characteristics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391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92389" y="8327356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8"/>
                </a:lnTo>
                <a:lnTo>
                  <a:pt x="0" y="186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76885" y="457200"/>
            <a:ext cx="13534231" cy="110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Common Practices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943600" y="3107101"/>
            <a:ext cx="7258370" cy="6721980"/>
            <a:chOff x="0" y="0"/>
            <a:chExt cx="9677827" cy="8962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62640" cy="8962640"/>
            </a:xfrm>
            <a:custGeom>
              <a:avLst/>
              <a:gdLst/>
              <a:ahLst/>
              <a:cxnLst/>
              <a:rect l="l" t="t" r="r" b="b"/>
              <a:pathLst>
                <a:path w="8962640" h="8962640">
                  <a:moveTo>
                    <a:pt x="0" y="0"/>
                  </a:moveTo>
                  <a:lnTo>
                    <a:pt x="8962640" y="0"/>
                  </a:lnTo>
                  <a:lnTo>
                    <a:pt x="8962640" y="8962640"/>
                  </a:lnTo>
                  <a:lnTo>
                    <a:pt x="0" y="8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 rot="-62409">
              <a:off x="1175004" y="930187"/>
              <a:ext cx="4148464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Prospective </a:t>
              </a:r>
            </a:p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student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37298" y="3877505"/>
              <a:ext cx="4340529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8C263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School </a:t>
              </a:r>
            </a:p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8C263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history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52961" y="6278124"/>
              <a:ext cx="3028360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Recruiting </a:t>
              </a:r>
            </a:p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area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49752" y="2076164"/>
            <a:ext cx="4788496" cy="654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3 THING TO KNOW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391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92389" y="8327356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8"/>
                </a:lnTo>
                <a:lnTo>
                  <a:pt x="0" y="186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76885" y="2964105"/>
            <a:ext cx="5849426" cy="4885414"/>
          </a:xfrm>
          <a:custGeom>
            <a:avLst/>
            <a:gdLst/>
            <a:ahLst/>
            <a:cxnLst/>
            <a:rect l="l" t="t" r="r" b="b"/>
            <a:pathLst>
              <a:path w="5849426" h="4885414">
                <a:moveTo>
                  <a:pt x="0" y="0"/>
                </a:moveTo>
                <a:lnTo>
                  <a:pt x="5849426" y="0"/>
                </a:lnTo>
                <a:lnTo>
                  <a:pt x="5849426" y="4885414"/>
                </a:lnTo>
                <a:lnTo>
                  <a:pt x="0" y="488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9072823" y="4329217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9072823" y="5961451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9072823" y="3055265"/>
            <a:ext cx="6492240" cy="908334"/>
            <a:chOff x="0" y="0"/>
            <a:chExt cx="1709890" cy="2392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9890" cy="239232"/>
            </a:xfrm>
            <a:custGeom>
              <a:avLst/>
              <a:gdLst/>
              <a:ahLst/>
              <a:cxnLst/>
              <a:rect l="l" t="t" r="r" b="b"/>
              <a:pathLst>
                <a:path w="1709890" h="239232">
                  <a:moveTo>
                    <a:pt x="60817" y="0"/>
                  </a:moveTo>
                  <a:lnTo>
                    <a:pt x="1649074" y="0"/>
                  </a:lnTo>
                  <a:cubicBezTo>
                    <a:pt x="1682662" y="0"/>
                    <a:pt x="1709890" y="27229"/>
                    <a:pt x="1709890" y="60817"/>
                  </a:cubicBezTo>
                  <a:lnTo>
                    <a:pt x="1709890" y="178415"/>
                  </a:lnTo>
                  <a:cubicBezTo>
                    <a:pt x="1709890" y="194545"/>
                    <a:pt x="1703483" y="210014"/>
                    <a:pt x="1692078" y="221419"/>
                  </a:cubicBezTo>
                  <a:cubicBezTo>
                    <a:pt x="1680672" y="232825"/>
                    <a:pt x="1665203" y="239232"/>
                    <a:pt x="1649074" y="239232"/>
                  </a:cubicBezTo>
                  <a:lnTo>
                    <a:pt x="60817" y="239232"/>
                  </a:lnTo>
                  <a:cubicBezTo>
                    <a:pt x="44687" y="239232"/>
                    <a:pt x="29218" y="232825"/>
                    <a:pt x="17813" y="221419"/>
                  </a:cubicBezTo>
                  <a:cubicBezTo>
                    <a:pt x="6407" y="210014"/>
                    <a:pt x="0" y="194545"/>
                    <a:pt x="0" y="178415"/>
                  </a:cubicBezTo>
                  <a:lnTo>
                    <a:pt x="0" y="60817"/>
                  </a:lnTo>
                  <a:cubicBezTo>
                    <a:pt x="0" y="44687"/>
                    <a:pt x="6407" y="29218"/>
                    <a:pt x="17813" y="17813"/>
                  </a:cubicBezTo>
                  <a:cubicBezTo>
                    <a:pt x="29218" y="6407"/>
                    <a:pt x="44687" y="0"/>
                    <a:pt x="60817" y="0"/>
                  </a:cubicBezTo>
                  <a:close/>
                </a:path>
              </a:pathLst>
            </a:custGeom>
            <a:solidFill>
              <a:srgbClr val="B1B1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09890" cy="286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76885" y="457200"/>
            <a:ext cx="13534231" cy="110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Recruiting Tips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91018" y="3137322"/>
            <a:ext cx="425584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3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SMALL EVENTS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072823" y="4691167"/>
            <a:ext cx="6492240" cy="908334"/>
            <a:chOff x="0" y="0"/>
            <a:chExt cx="1709890" cy="2392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9890" cy="239232"/>
            </a:xfrm>
            <a:custGeom>
              <a:avLst/>
              <a:gdLst/>
              <a:ahLst/>
              <a:cxnLst/>
              <a:rect l="l" t="t" r="r" b="b"/>
              <a:pathLst>
                <a:path w="1709890" h="239232">
                  <a:moveTo>
                    <a:pt x="60817" y="0"/>
                  </a:moveTo>
                  <a:lnTo>
                    <a:pt x="1649074" y="0"/>
                  </a:lnTo>
                  <a:cubicBezTo>
                    <a:pt x="1682662" y="0"/>
                    <a:pt x="1709890" y="27229"/>
                    <a:pt x="1709890" y="60817"/>
                  </a:cubicBezTo>
                  <a:lnTo>
                    <a:pt x="1709890" y="178415"/>
                  </a:lnTo>
                  <a:cubicBezTo>
                    <a:pt x="1709890" y="194545"/>
                    <a:pt x="1703483" y="210014"/>
                    <a:pt x="1692078" y="221419"/>
                  </a:cubicBezTo>
                  <a:cubicBezTo>
                    <a:pt x="1680672" y="232825"/>
                    <a:pt x="1665203" y="239232"/>
                    <a:pt x="1649074" y="239232"/>
                  </a:cubicBezTo>
                  <a:lnTo>
                    <a:pt x="60817" y="239232"/>
                  </a:lnTo>
                  <a:cubicBezTo>
                    <a:pt x="44687" y="239232"/>
                    <a:pt x="29218" y="232825"/>
                    <a:pt x="17813" y="221419"/>
                  </a:cubicBezTo>
                  <a:cubicBezTo>
                    <a:pt x="6407" y="210014"/>
                    <a:pt x="0" y="194545"/>
                    <a:pt x="0" y="178415"/>
                  </a:cubicBezTo>
                  <a:lnTo>
                    <a:pt x="0" y="60817"/>
                  </a:lnTo>
                  <a:cubicBezTo>
                    <a:pt x="0" y="44687"/>
                    <a:pt x="6407" y="29218"/>
                    <a:pt x="17813" y="17813"/>
                  </a:cubicBezTo>
                  <a:cubicBezTo>
                    <a:pt x="29218" y="6407"/>
                    <a:pt x="44687" y="0"/>
                    <a:pt x="60817" y="0"/>
                  </a:cubicBezTo>
                  <a:close/>
                </a:path>
              </a:pathLst>
            </a:custGeom>
            <a:solidFill>
              <a:srgbClr val="B1B1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709890" cy="286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91018" y="4776892"/>
            <a:ext cx="425584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3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QR CODES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072823" y="6323401"/>
            <a:ext cx="6492240" cy="908334"/>
            <a:chOff x="0" y="0"/>
            <a:chExt cx="1709890" cy="2392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9890" cy="239232"/>
            </a:xfrm>
            <a:custGeom>
              <a:avLst/>
              <a:gdLst/>
              <a:ahLst/>
              <a:cxnLst/>
              <a:rect l="l" t="t" r="r" b="b"/>
              <a:pathLst>
                <a:path w="1709890" h="239232">
                  <a:moveTo>
                    <a:pt x="60817" y="0"/>
                  </a:moveTo>
                  <a:lnTo>
                    <a:pt x="1649074" y="0"/>
                  </a:lnTo>
                  <a:cubicBezTo>
                    <a:pt x="1682662" y="0"/>
                    <a:pt x="1709890" y="27229"/>
                    <a:pt x="1709890" y="60817"/>
                  </a:cubicBezTo>
                  <a:lnTo>
                    <a:pt x="1709890" y="178415"/>
                  </a:lnTo>
                  <a:cubicBezTo>
                    <a:pt x="1709890" y="194545"/>
                    <a:pt x="1703483" y="210014"/>
                    <a:pt x="1692078" y="221419"/>
                  </a:cubicBezTo>
                  <a:cubicBezTo>
                    <a:pt x="1680672" y="232825"/>
                    <a:pt x="1665203" y="239232"/>
                    <a:pt x="1649074" y="239232"/>
                  </a:cubicBezTo>
                  <a:lnTo>
                    <a:pt x="60817" y="239232"/>
                  </a:lnTo>
                  <a:cubicBezTo>
                    <a:pt x="44687" y="239232"/>
                    <a:pt x="29218" y="232825"/>
                    <a:pt x="17813" y="221419"/>
                  </a:cubicBezTo>
                  <a:cubicBezTo>
                    <a:pt x="6407" y="210014"/>
                    <a:pt x="0" y="194545"/>
                    <a:pt x="0" y="178415"/>
                  </a:cubicBezTo>
                  <a:lnTo>
                    <a:pt x="0" y="60817"/>
                  </a:lnTo>
                  <a:cubicBezTo>
                    <a:pt x="0" y="44687"/>
                    <a:pt x="6407" y="29218"/>
                    <a:pt x="17813" y="17813"/>
                  </a:cubicBezTo>
                  <a:cubicBezTo>
                    <a:pt x="29218" y="6407"/>
                    <a:pt x="44687" y="0"/>
                    <a:pt x="60817" y="0"/>
                  </a:cubicBezTo>
                  <a:close/>
                </a:path>
              </a:pathLst>
            </a:custGeom>
            <a:solidFill>
              <a:srgbClr val="B1B1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709890" cy="286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6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374825" y="6454036"/>
            <a:ext cx="388823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PARTNERSHIPS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391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92389" y="8327356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8"/>
                </a:lnTo>
                <a:lnTo>
                  <a:pt x="0" y="186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485049" y="1593136"/>
            <a:ext cx="4388231" cy="2770071"/>
          </a:xfrm>
          <a:custGeom>
            <a:avLst/>
            <a:gdLst/>
            <a:ahLst/>
            <a:cxnLst/>
            <a:rect l="l" t="t" r="r" b="b"/>
            <a:pathLst>
              <a:path w="4388231" h="2770071">
                <a:moveTo>
                  <a:pt x="0" y="0"/>
                </a:moveTo>
                <a:lnTo>
                  <a:pt x="4388231" y="0"/>
                </a:lnTo>
                <a:lnTo>
                  <a:pt x="4388231" y="2770071"/>
                </a:lnTo>
                <a:lnTo>
                  <a:pt x="0" y="277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002638" y="4311578"/>
            <a:ext cx="2700233" cy="5143301"/>
          </a:xfrm>
          <a:custGeom>
            <a:avLst/>
            <a:gdLst/>
            <a:ahLst/>
            <a:cxnLst/>
            <a:rect l="l" t="t" r="r" b="b"/>
            <a:pathLst>
              <a:path w="2700233" h="5143301">
                <a:moveTo>
                  <a:pt x="0" y="0"/>
                </a:moveTo>
                <a:lnTo>
                  <a:pt x="2700233" y="0"/>
                </a:lnTo>
                <a:lnTo>
                  <a:pt x="2700233" y="5143301"/>
                </a:lnTo>
                <a:lnTo>
                  <a:pt x="0" y="51433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376885" y="457200"/>
            <a:ext cx="13534231" cy="110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Challenges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3746736" y="2340294"/>
            <a:ext cx="4388231" cy="2770071"/>
          </a:xfrm>
          <a:custGeom>
            <a:avLst/>
            <a:gdLst/>
            <a:ahLst/>
            <a:cxnLst/>
            <a:rect l="l" t="t" r="r" b="b"/>
            <a:pathLst>
              <a:path w="4388231" h="2770071">
                <a:moveTo>
                  <a:pt x="4388231" y="0"/>
                </a:moveTo>
                <a:lnTo>
                  <a:pt x="0" y="0"/>
                </a:lnTo>
                <a:lnTo>
                  <a:pt x="0" y="2770071"/>
                </a:lnTo>
                <a:lnTo>
                  <a:pt x="4388231" y="2770071"/>
                </a:lnTo>
                <a:lnTo>
                  <a:pt x="43882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737094" y="3110382"/>
            <a:ext cx="4388231" cy="90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8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I’ve never heard of </a:t>
            </a:r>
          </a:p>
          <a:p>
            <a:pPr algn="ctr">
              <a:lnSpc>
                <a:spcPts val="3572"/>
              </a:lnSpc>
            </a:pPr>
            <a:r>
              <a:rPr lang="en-US" sz="28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Troy University.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01686" y="2402684"/>
            <a:ext cx="355495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6"/>
              </a:lnSpc>
            </a:pPr>
            <a:r>
              <a:rPr lang="en-US" sz="2800" dirty="0">
                <a:solidFill>
                  <a:srgbClr val="8C263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don’t have time to talk.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391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239566" y="4074428"/>
            <a:ext cx="9808868" cy="206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6" i="1" dirty="0">
                <a:solidFill>
                  <a:srgbClr val="FFFFFF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"One important key to success is self-confidence. An important key to self-confidence is preparation"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35424" y="6518940"/>
            <a:ext cx="231330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Arthur Ashe</a:t>
            </a:r>
          </a:p>
        </p:txBody>
      </p:sp>
      <p:sp>
        <p:nvSpPr>
          <p:cNvPr id="6" name="Freeform 6"/>
          <p:cNvSpPr/>
          <p:nvPr/>
        </p:nvSpPr>
        <p:spPr>
          <a:xfrm>
            <a:off x="14392389" y="8075936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8"/>
                </a:lnTo>
                <a:lnTo>
                  <a:pt x="0" y="186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1" y="-114300"/>
            <a:ext cx="2943225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72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11575" y="-114300"/>
            <a:ext cx="2943225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2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00" y="6117274"/>
            <a:ext cx="5795857" cy="136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6" b="1" i="1" dirty="0">
                <a:solidFill>
                  <a:srgbClr val="FFFFFF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Tamara Broadnax</a:t>
            </a:r>
          </a:p>
          <a:p>
            <a:pPr algn="ctr">
              <a:lnSpc>
                <a:spcPts val="5524"/>
              </a:lnSpc>
            </a:pPr>
            <a:r>
              <a:rPr lang="en-US" sz="3946" i="1" dirty="0">
                <a:solidFill>
                  <a:srgbClr val="FFFFFF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tgreen83329@troy.edu</a:t>
            </a:r>
          </a:p>
        </p:txBody>
      </p:sp>
      <p:sp>
        <p:nvSpPr>
          <p:cNvPr id="5" name="Freeform 5"/>
          <p:cNvSpPr/>
          <p:nvPr/>
        </p:nvSpPr>
        <p:spPr>
          <a:xfrm>
            <a:off x="14392389" y="8075936"/>
            <a:ext cx="1792067" cy="1861887"/>
          </a:xfrm>
          <a:custGeom>
            <a:avLst/>
            <a:gdLst/>
            <a:ahLst/>
            <a:cxnLst/>
            <a:rect l="l" t="t" r="r" b="b"/>
            <a:pathLst>
              <a:path w="1792067" h="1861887">
                <a:moveTo>
                  <a:pt x="0" y="0"/>
                </a:moveTo>
                <a:lnTo>
                  <a:pt x="1792067" y="0"/>
                </a:lnTo>
                <a:lnTo>
                  <a:pt x="1792067" y="1861888"/>
                </a:lnTo>
                <a:lnTo>
                  <a:pt x="0" y="186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27" t="-9510" r="-16131" b="-12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76885" y="2395538"/>
            <a:ext cx="13534231" cy="1774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48143" y="6127046"/>
            <a:ext cx="5795857" cy="136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6" b="1" i="1">
                <a:solidFill>
                  <a:srgbClr val="FFFFFF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Brian Belarmino</a:t>
            </a:r>
          </a:p>
          <a:p>
            <a:pPr algn="ctr">
              <a:lnSpc>
                <a:spcPts val="5524"/>
              </a:lnSpc>
            </a:pPr>
            <a:r>
              <a:rPr lang="en-US" sz="3946" i="1">
                <a:solidFill>
                  <a:srgbClr val="FFFFFF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bbelarmino@troy.edu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109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Playfair Display Bold</vt:lpstr>
      <vt:lpstr>Playfair Display</vt:lpstr>
      <vt:lpstr>Raleway</vt:lpstr>
      <vt:lpstr>Open Sans Light Italics</vt:lpstr>
      <vt:lpstr>Open Sans Light Bold</vt:lpstr>
      <vt:lpstr>Open Sans Light</vt:lpstr>
      <vt:lpstr>Raleway Heavy</vt:lpstr>
      <vt:lpstr>Open Sans Light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TROY Recruiting Presentation</dc:title>
  <dc:creator>Ron Leonard</dc:creator>
  <cp:lastModifiedBy>Shelia McFarland</cp:lastModifiedBy>
  <cp:revision>7</cp:revision>
  <dcterms:created xsi:type="dcterms:W3CDTF">2006-08-16T00:00:00Z</dcterms:created>
  <dcterms:modified xsi:type="dcterms:W3CDTF">2024-12-12T20:00:42Z</dcterms:modified>
  <dc:identifier>DAGWdpG7mZk</dc:identifier>
</cp:coreProperties>
</file>